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2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FCCA-EA81-4F56-B261-3DEF0CB24E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9764-C1F4-446E-A160-858BEA87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Brainfuse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02038"/>
            <a:ext cx="10058400" cy="23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64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9040" y="890016"/>
            <a:ext cx="4315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live tutors online who will ask you what you need help with etc. </a:t>
            </a:r>
            <a:r>
              <a:rPr lang="en-US" dirty="0"/>
              <a:t>Y</a:t>
            </a:r>
            <a:r>
              <a:rPr lang="en-US" dirty="0" smtClean="0"/>
              <a:t>ou and the tutor can have a conversation.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80" y="1825625"/>
            <a:ext cx="803323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88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010" cy="6858000"/>
          </a:xfrm>
        </p:spPr>
      </p:pic>
    </p:spTree>
    <p:extLst>
      <p:ext uri="{BB962C8B-B14F-4D97-AF65-F5344CB8AC3E}">
        <p14:creationId xmlns:p14="http://schemas.microsoft.com/office/powerpoint/2010/main" val="21501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" y="0"/>
            <a:ext cx="12200030" cy="6858000"/>
          </a:xfrm>
        </p:spPr>
      </p:pic>
    </p:spTree>
    <p:extLst>
      <p:ext uri="{BB962C8B-B14F-4D97-AF65-F5344CB8AC3E}">
        <p14:creationId xmlns:p14="http://schemas.microsoft.com/office/powerpoint/2010/main" val="38213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" y="0"/>
            <a:ext cx="12200030" cy="6865665"/>
          </a:xfrm>
        </p:spPr>
      </p:pic>
    </p:spTree>
    <p:extLst>
      <p:ext uri="{BB962C8B-B14F-4D97-AF65-F5344CB8AC3E}">
        <p14:creationId xmlns:p14="http://schemas.microsoft.com/office/powerpoint/2010/main" val="2218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8" y="0"/>
            <a:ext cx="12263718" cy="6858000"/>
          </a:xfrm>
        </p:spPr>
      </p:pic>
    </p:spTree>
    <p:extLst>
      <p:ext uri="{BB962C8B-B14F-4D97-AF65-F5344CB8AC3E}">
        <p14:creationId xmlns:p14="http://schemas.microsoft.com/office/powerpoint/2010/main" val="9766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" y="0"/>
            <a:ext cx="12196855" cy="6858000"/>
          </a:xfrm>
        </p:spPr>
      </p:pic>
    </p:spTree>
    <p:extLst>
      <p:ext uri="{BB962C8B-B14F-4D97-AF65-F5344CB8AC3E}">
        <p14:creationId xmlns:p14="http://schemas.microsoft.com/office/powerpoint/2010/main" val="8551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0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0"/>
            <a:ext cx="12190124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" y="0"/>
            <a:ext cx="12186607" cy="6858000"/>
          </a:xfrm>
        </p:spPr>
      </p:pic>
    </p:spTree>
    <p:extLst>
      <p:ext uri="{BB962C8B-B14F-4D97-AF65-F5344CB8AC3E}">
        <p14:creationId xmlns:p14="http://schemas.microsoft.com/office/powerpoint/2010/main" val="10672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" y="0"/>
            <a:ext cx="12177522" cy="6858000"/>
          </a:xfrm>
        </p:spPr>
      </p:pic>
    </p:spTree>
    <p:extLst>
      <p:ext uri="{BB962C8B-B14F-4D97-AF65-F5344CB8AC3E}">
        <p14:creationId xmlns:p14="http://schemas.microsoft.com/office/powerpoint/2010/main" val="8626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" y="0"/>
            <a:ext cx="12200030" cy="6858000"/>
          </a:xfrm>
        </p:spPr>
      </p:pic>
    </p:spTree>
    <p:extLst>
      <p:ext uri="{BB962C8B-B14F-4D97-AF65-F5344CB8AC3E}">
        <p14:creationId xmlns:p14="http://schemas.microsoft.com/office/powerpoint/2010/main" val="19563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" y="0"/>
            <a:ext cx="12177522" cy="6867200"/>
          </a:xfrm>
        </p:spPr>
      </p:pic>
    </p:spTree>
    <p:extLst>
      <p:ext uri="{BB962C8B-B14F-4D97-AF65-F5344CB8AC3E}">
        <p14:creationId xmlns:p14="http://schemas.microsoft.com/office/powerpoint/2010/main" val="22598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to use Brainfuse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Brainfuse</dc:title>
  <dc:creator>pvang</dc:creator>
  <cp:lastModifiedBy>infotech</cp:lastModifiedBy>
  <cp:revision>9</cp:revision>
  <dcterms:created xsi:type="dcterms:W3CDTF">2016-01-27T22:56:54Z</dcterms:created>
  <dcterms:modified xsi:type="dcterms:W3CDTF">2016-03-16T20:53:40Z</dcterms:modified>
</cp:coreProperties>
</file>