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0" r:id="rId1"/>
  </p:sldMasterIdLst>
  <p:notesMasterIdLst>
    <p:notesMasterId r:id="rId21"/>
  </p:notesMasterIdLst>
  <p:sldIdLst>
    <p:sldId id="256" r:id="rId2"/>
    <p:sldId id="260" r:id="rId3"/>
    <p:sldId id="265" r:id="rId4"/>
    <p:sldId id="274" r:id="rId5"/>
    <p:sldId id="257" r:id="rId6"/>
    <p:sldId id="266" r:id="rId7"/>
    <p:sldId id="272" r:id="rId8"/>
    <p:sldId id="259" r:id="rId9"/>
    <p:sldId id="261" r:id="rId10"/>
    <p:sldId id="269" r:id="rId11"/>
    <p:sldId id="270" r:id="rId12"/>
    <p:sldId id="275" r:id="rId13"/>
    <p:sldId id="273" r:id="rId14"/>
    <p:sldId id="271" r:id="rId15"/>
    <p:sldId id="262" r:id="rId16"/>
    <p:sldId id="267" r:id="rId17"/>
    <p:sldId id="268" r:id="rId18"/>
    <p:sldId id="264" r:id="rId19"/>
    <p:sldId id="263" r:id="rId20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9" autoAdjust="0"/>
    <p:restoredTop sz="94599" autoAdjust="0"/>
  </p:normalViewPr>
  <p:slideViewPr>
    <p:cSldViewPr snapToGrid="0" snapToObjects="1">
      <p:cViewPr varScale="1">
        <p:scale>
          <a:sx n="82" d="100"/>
          <a:sy n="82" d="100"/>
        </p:scale>
        <p:origin x="8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8F3BC-682B-0546-8822-4BBC7B7AE37D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DC7E9-0FDC-B745-8448-796C6FBD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6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Adelie</a:t>
            </a:r>
            <a:r>
              <a:rPr lang="en-US" baseline="0" dirty="0" smtClean="0"/>
              <a:t> census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C7E9-0FDC-B745-8448-796C6FBDF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C7E9-0FDC-B745-8448-796C6FBDF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5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POLAR TREC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C7E9-0FDC-B745-8448-796C6FBDF6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7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p.gov/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://www.nsf.gov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hyperlink" Target="https://www.polartrec.com/" TargetMode="External"/><Relationship Id="rId4" Type="http://schemas.openxmlformats.org/officeDocument/2006/relationships/hyperlink" Target="https://www.loc.gov/item/2005694016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02" y="362823"/>
            <a:ext cx="7086600" cy="1358866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Science and Art:</a:t>
            </a:r>
            <a:br>
              <a:rPr lang="en-US" sz="7200" dirty="0" smtClean="0"/>
            </a:br>
            <a:r>
              <a:rPr lang="en-US" sz="4000" dirty="0" smtClean="0"/>
              <a:t>Through an Antarctic Lens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3320" y="2247247"/>
            <a:ext cx="6400800" cy="6942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Susan and Marc Pomeroy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76691" y="3834630"/>
            <a:ext cx="626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 Librarian Day 2017: Inspiring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7490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49300"/>
            <a:ext cx="592531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3" y="190817"/>
            <a:ext cx="2232083" cy="3435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7" y="3625906"/>
            <a:ext cx="2094397" cy="3232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8" y="3625906"/>
            <a:ext cx="2150412" cy="3232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14" y="190817"/>
            <a:ext cx="2326774" cy="34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95"/>
            <a:ext cx="9144000" cy="61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0"/>
            <a:ext cx="4653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9_band_World_T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8" y="608381"/>
            <a:ext cx="3313076" cy="2219598"/>
          </a:xfrm>
          <a:prstGeom prst="rect">
            <a:avLst/>
          </a:prstGeom>
        </p:spPr>
      </p:pic>
      <p:pic>
        <p:nvPicPr>
          <p:cNvPr id="7" name="Picture 6" descr="Pic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48" y="1457463"/>
            <a:ext cx="4697788" cy="37582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1061" y="365919"/>
            <a:ext cx="428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Music and Art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ARTISTENGLERLAKEHOAREElise Engl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8" y="3305211"/>
            <a:ext cx="3313076" cy="24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879"/>
            <a:ext cx="9144000" cy="51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51945" y="1852863"/>
            <a:ext cx="7934855" cy="26971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http://www.nsf.gov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https://www.usap.gov</a:t>
            </a:r>
            <a:endParaRPr lang="en-US" dirty="0" smtClean="0"/>
          </a:p>
          <a:p>
            <a:r>
              <a:rPr lang="pl-PL" dirty="0">
                <a:hlinkClick r:id="rId4"/>
              </a:rPr>
              <a:t>https://www.loc.gov/item/2005694016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r>
              <a:rPr lang="pl-PL" dirty="0">
                <a:hlinkClick r:id="rId5"/>
              </a:rPr>
              <a:t>https://www.polartrec.com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41" y="5724148"/>
            <a:ext cx="20701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41" y="5745996"/>
            <a:ext cx="1046747" cy="9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vern_carved_by_the_sea_in_an_ice_wall_near_Commonwealth_Ba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436"/>
            <a:ext cx="4267200" cy="3233928"/>
          </a:xfrm>
          <a:prstGeom prst="rect">
            <a:avLst/>
          </a:prstGeom>
        </p:spPr>
      </p:pic>
      <p:pic>
        <p:nvPicPr>
          <p:cNvPr id="8" name="Picture 7" descr="104_moonsun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69528"/>
            <a:ext cx="2605375" cy="3874660"/>
          </a:xfrm>
          <a:prstGeom prst="rect">
            <a:avLst/>
          </a:prstGeom>
        </p:spPr>
      </p:pic>
      <p:pic>
        <p:nvPicPr>
          <p:cNvPr id="9" name="Picture 8" descr="south_georgia_10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9" y="2793999"/>
            <a:ext cx="4775754" cy="3581816"/>
          </a:xfrm>
          <a:prstGeom prst="rect">
            <a:avLst/>
          </a:prstGeom>
        </p:spPr>
      </p:pic>
      <p:pic>
        <p:nvPicPr>
          <p:cNvPr id="6" name="Picture 5" descr="93_Palmer_iceca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3" y="3077937"/>
            <a:ext cx="2398819" cy="3519435"/>
          </a:xfrm>
          <a:prstGeom prst="rect">
            <a:avLst/>
          </a:prstGeom>
        </p:spPr>
      </p:pic>
      <p:pic>
        <p:nvPicPr>
          <p:cNvPr id="7" name="Picture 6" descr="112_pancakeic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92" y="2793999"/>
            <a:ext cx="2135608" cy="3163009"/>
          </a:xfrm>
          <a:prstGeom prst="rect">
            <a:avLst/>
          </a:prstGeom>
        </p:spPr>
      </p:pic>
      <p:pic>
        <p:nvPicPr>
          <p:cNvPr id="10" name="Picture 9" descr="NATHANIELBPALMER.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70" y="981475"/>
            <a:ext cx="6739118" cy="5037458"/>
          </a:xfrm>
          <a:prstGeom prst="rect">
            <a:avLst/>
          </a:prstGeom>
        </p:spPr>
      </p:pic>
      <p:pic>
        <p:nvPicPr>
          <p:cNvPr id="11" name="Picture 10" descr="NBPBARILARIBAY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3500"/>
            <a:ext cx="8945977" cy="67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arctic Stamp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811"/>
            <a:ext cx="9219846" cy="57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" y="878305"/>
            <a:ext cx="8644627" cy="50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5_la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3" y="397432"/>
            <a:ext cx="2768600" cy="3886200"/>
          </a:xfrm>
          <a:prstGeom prst="rect">
            <a:avLst/>
          </a:prstGeom>
        </p:spPr>
      </p:pic>
      <p:pic>
        <p:nvPicPr>
          <p:cNvPr id="11" name="Picture 10" descr="1024px-Endurance_in_Antarctica,_1915_Hurley_a090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4" y="3416807"/>
            <a:ext cx="4428408" cy="3316981"/>
          </a:xfrm>
          <a:prstGeom prst="rect">
            <a:avLst/>
          </a:prstGeom>
        </p:spPr>
      </p:pic>
      <p:pic>
        <p:nvPicPr>
          <p:cNvPr id="12" name="Picture 11" descr="10_NBP_Mar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60" y="1286750"/>
            <a:ext cx="3916052" cy="26783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63482" y="233840"/>
            <a:ext cx="3323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Adventure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6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34326" cy="4058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26" y="3609473"/>
            <a:ext cx="5209674" cy="2934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13" y="1732552"/>
            <a:ext cx="22733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9" y="697832"/>
            <a:ext cx="9151558" cy="546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494182"/>
            <a:ext cx="8133348" cy="5909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72" y="529389"/>
            <a:ext cx="93068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_POLE_telescope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19851" y="296089"/>
            <a:ext cx="3566160" cy="2926080"/>
          </a:xfrm>
        </p:spPr>
      </p:pic>
      <p:pic>
        <p:nvPicPr>
          <p:cNvPr id="6" name="Picture Placeholder 4" descr="1_ereb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8626"/>
          <a:stretch>
            <a:fillRect/>
          </a:stretch>
        </p:blipFill>
        <p:spPr>
          <a:xfrm>
            <a:off x="617901" y="1125399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8" name="Picture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2" y="1643716"/>
            <a:ext cx="3079729" cy="428002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0" name="Picture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3" y="2442724"/>
            <a:ext cx="4081699" cy="272443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9" name="Picture Placeholder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42" y="3643620"/>
            <a:ext cx="4493338" cy="304707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1" name="Rectangle 10"/>
          <p:cNvSpPr/>
          <p:nvPr/>
        </p:nvSpPr>
        <p:spPr>
          <a:xfrm>
            <a:off x="4637617" y="360841"/>
            <a:ext cx="2426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Science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Placeholder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01" y="1376343"/>
            <a:ext cx="3079729" cy="410630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3" name="Picture Placeholder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3" y="1284172"/>
            <a:ext cx="9038569" cy="508419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6936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8_Bo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03" y="3148015"/>
            <a:ext cx="4598970" cy="3092411"/>
          </a:xfrm>
          <a:prstGeom prst="rect">
            <a:avLst/>
          </a:prstGeom>
        </p:spPr>
      </p:pic>
      <p:pic>
        <p:nvPicPr>
          <p:cNvPr id="6" name="Picture 5" descr="47_Elephant_seal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1" y="507114"/>
            <a:ext cx="3269987" cy="2155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5103" y="390577"/>
            <a:ext cx="4742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Seal Rodeo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4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842</TotalTime>
  <Words>48</Words>
  <Application>Microsoft Office PowerPoint</Application>
  <PresentationFormat>On-screen Show (4:3)</PresentationFormat>
  <Paragraphs>18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Candara</vt:lpstr>
      <vt:lpstr>Symbol</vt:lpstr>
      <vt:lpstr>Calibri</vt:lpstr>
      <vt:lpstr>Waveform</vt:lpstr>
      <vt:lpstr>Science and Art: Through an Antarctic Lens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</vt:lpstr>
      <vt:lpstr>PowerPoint Presentation</vt:lpstr>
    </vt:vector>
  </TitlesOfParts>
  <Company>NREL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Art</dc:title>
  <dc:creator>Marc Pomeroy</dc:creator>
  <cp:lastModifiedBy>Clabaugh, Kile</cp:lastModifiedBy>
  <cp:revision>24</cp:revision>
  <dcterms:created xsi:type="dcterms:W3CDTF">2017-02-18T15:33:18Z</dcterms:created>
  <dcterms:modified xsi:type="dcterms:W3CDTF">2017-02-23T15:54:15Z</dcterms:modified>
</cp:coreProperties>
</file>