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Titillium Web" panose="020B0604020202020204" charset="0"/>
      <p:regular r:id="rId23"/>
      <p:bold r:id="rId24"/>
      <p:italic r:id="rId25"/>
      <p:boldItalic r:id="rId26"/>
    </p:embeddedFont>
    <p:embeddedFont>
      <p:font typeface="Bangers" panose="00000500000000000000" pitchFamily="2" charset="0"/>
      <p:regular r:id="rId27"/>
    </p:embeddedFont>
    <p:embeddedFont>
      <p:font typeface="Sniglet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280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57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0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4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756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585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899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861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194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25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53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1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47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77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26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34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5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20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5"/>
            <a:ext cx="5247975" cy="380953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5"/>
            <a:ext cx="5247975" cy="380953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0"/>
            <a:ext cx="3767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6" cy="5220439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6" cy="5220439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799" y="2161800"/>
            <a:ext cx="33324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1"/>
            <a:ext cx="7710900" cy="33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2" y="1556175"/>
            <a:ext cx="2295300" cy="282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299" cy="282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-120953">
            <a:off x="457215" y="4025231"/>
            <a:ext cx="8229893" cy="51962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1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 idx="4294967295"/>
          </p:nvPr>
        </p:nvSpPr>
        <p:spPr>
          <a:xfrm>
            <a:off x="658050" y="638775"/>
            <a:ext cx="4754100" cy="23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000000"/>
                </a:solidFill>
              </a:rPr>
              <a:t>Tayken on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 idx="4294967295"/>
          </p:nvPr>
        </p:nvSpPr>
        <p:spPr>
          <a:xfrm>
            <a:off x="1741275" y="1913075"/>
            <a:ext cx="4754100" cy="2367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dirty="0">
                <a:solidFill>
                  <a:srgbClr val="000000"/>
                </a:solidFill>
              </a:rPr>
              <a:t>The </a:t>
            </a:r>
            <a:r>
              <a:rPr lang="en" sz="9600" dirty="0">
                <a:solidFill>
                  <a:srgbClr val="0C343D"/>
                </a:solidFill>
              </a:rPr>
              <a:t>split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 idx="4294967295"/>
          </p:nvPr>
        </p:nvSpPr>
        <p:spPr>
          <a:xfrm>
            <a:off x="-126475" y="1356550"/>
            <a:ext cx="8788800" cy="303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/>
              <a:t>All in less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0000"/>
              <a:t>Than 8k days</a:t>
            </a:r>
          </a:p>
        </p:txBody>
      </p:sp>
      <p:sp>
        <p:nvSpPr>
          <p:cNvPr id="122" name="Shape 122"/>
          <p:cNvSpPr/>
          <p:nvPr/>
        </p:nvSpPr>
        <p:spPr>
          <a:xfrm rot="-1065586">
            <a:off x="548059" y="749066"/>
            <a:ext cx="998273" cy="948465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148705">
            <a:off x="1623771" y="421708"/>
            <a:ext cx="603564" cy="57354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895552">
            <a:off x="7627469" y="3683273"/>
            <a:ext cx="998178" cy="948475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2271768">
            <a:off x="8384068" y="2526060"/>
            <a:ext cx="495134" cy="470769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wikipedia-logo-892x1024.png"/>
          <p:cNvPicPr preferRelativeResize="0"/>
          <p:nvPr/>
        </p:nvPicPr>
        <p:blipFill rotWithShape="1">
          <a:blip r:embed="rId3">
            <a:alphaModFix/>
          </a:blip>
          <a:srcRect b="27023"/>
          <a:stretch/>
        </p:blipFill>
        <p:spPr>
          <a:xfrm>
            <a:off x="4366574" y="724125"/>
            <a:ext cx="4410899" cy="369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525" y="869325"/>
            <a:ext cx="3550050" cy="35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lofcong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124" y="310425"/>
            <a:ext cx="4145750" cy="45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 idx="4294967295"/>
          </p:nvPr>
        </p:nvSpPr>
        <p:spPr>
          <a:xfrm>
            <a:off x="976550" y="1758825"/>
            <a:ext cx="4229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>
                <a:solidFill>
                  <a:srgbClr val="000000"/>
                </a:solidFill>
              </a:rPr>
              <a:t>Hello!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4294967295"/>
          </p:nvPr>
        </p:nvSpPr>
        <p:spPr>
          <a:xfrm>
            <a:off x="976550" y="2739118"/>
            <a:ext cx="6593700" cy="146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I’m Taylor Kendal and I’d like to change your mind about... change</a:t>
            </a:r>
          </a:p>
          <a:p>
            <a:pPr lvl="0" rtl="0">
              <a:spcBef>
                <a:spcPts val="0"/>
              </a:spcBef>
              <a:buNone/>
            </a:pPr>
            <a:endParaRPr sz="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@taykendesign</a:t>
            </a:r>
            <a:r>
              <a:rPr lang="en" sz="36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 |  </a:t>
            </a: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taykendesign.com</a:t>
            </a:r>
          </a:p>
        </p:txBody>
      </p:sp>
      <p:pic>
        <p:nvPicPr>
          <p:cNvPr id="69" name="Shape 69" descr="wtk_frown.jpg"/>
          <p:cNvPicPr preferRelativeResize="0"/>
          <p:nvPr/>
        </p:nvPicPr>
        <p:blipFill rotWithShape="1">
          <a:blip r:embed="rId3">
            <a:alphaModFix/>
          </a:blip>
          <a:srcRect l="527" t="719" r="5257" b="719"/>
          <a:stretch/>
        </p:blipFill>
        <p:spPr>
          <a:xfrm>
            <a:off x="4987350" y="215800"/>
            <a:ext cx="2457000" cy="24069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 idx="4294967295"/>
          </p:nvPr>
        </p:nvSpPr>
        <p:spPr>
          <a:xfrm>
            <a:off x="533400" y="2242550"/>
            <a:ext cx="47772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>
                <a:solidFill>
                  <a:srgbClr val="FFFFFF"/>
                </a:solidFill>
              </a:rPr>
              <a:t>THANKS!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33400" y="2695750"/>
            <a:ext cx="72348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sz="36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lvl="0" rtl="0">
              <a:spcBef>
                <a:spcPts val="600"/>
              </a:spcBef>
              <a:buNone/>
            </a:pPr>
            <a:endParaRPr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sz="36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@taykendesign  </a:t>
            </a: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|  </a:t>
            </a:r>
            <a:r>
              <a:rPr lang="en" sz="36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taykendesign.com</a:t>
            </a:r>
          </a:p>
        </p:txBody>
      </p:sp>
      <p:pic>
        <p:nvPicPr>
          <p:cNvPr id="173" name="Shape 173" descr="unnamed.jpg"/>
          <p:cNvPicPr preferRelativeResize="0"/>
          <p:nvPr/>
        </p:nvPicPr>
        <p:blipFill rotWithShape="1">
          <a:blip r:embed="rId3">
            <a:alphaModFix/>
          </a:blip>
          <a:srcRect t="8976" b="8976"/>
          <a:stretch/>
        </p:blipFill>
        <p:spPr>
          <a:xfrm>
            <a:off x="5550800" y="631175"/>
            <a:ext cx="2457000" cy="24069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75" y="194550"/>
            <a:ext cx="786765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161682">
            <a:off x="977419" y="903905"/>
            <a:ext cx="4938961" cy="7601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WHAT’s THE PLAN?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97975" y="1902400"/>
            <a:ext cx="4666800" cy="2113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44500" rtl="0">
              <a:spcBef>
                <a:spcPts val="0"/>
              </a:spcBef>
              <a:buClr>
                <a:srgbClr val="3D85C6"/>
              </a:buClr>
              <a:buSzPct val="100000"/>
              <a:buFont typeface="Bangers"/>
            </a:pPr>
            <a:r>
              <a:rPr lang="en" sz="3400">
                <a:solidFill>
                  <a:srgbClr val="3D85C6"/>
                </a:solidFill>
                <a:latin typeface="Bangers"/>
                <a:ea typeface="Bangers"/>
                <a:cs typeface="Bangers"/>
                <a:sym typeface="Bangers"/>
              </a:rPr>
              <a:t>Nostalgic Introduction</a:t>
            </a:r>
          </a:p>
          <a:p>
            <a:pPr marL="457200" lvl="0" indent="-444500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</a:pPr>
            <a:r>
              <a:rPr lang="en" sz="3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The Split Splained</a:t>
            </a:r>
          </a:p>
          <a:p>
            <a:pPr marL="457200" lvl="0" indent="-444500" rtl="0">
              <a:spcBef>
                <a:spcPts val="0"/>
              </a:spcBef>
              <a:buClr>
                <a:srgbClr val="3D85C6"/>
              </a:buClr>
              <a:buSzPct val="100000"/>
              <a:buFont typeface="Bangers"/>
            </a:pPr>
            <a:r>
              <a:rPr lang="en" sz="3400">
                <a:solidFill>
                  <a:srgbClr val="3D85C6"/>
                </a:solidFill>
                <a:latin typeface="Bangers"/>
                <a:ea typeface="Bangers"/>
                <a:cs typeface="Bangers"/>
                <a:sym typeface="Bangers"/>
              </a:rPr>
              <a:t>The why of the split</a:t>
            </a:r>
          </a:p>
          <a:p>
            <a:pPr marL="457200" lvl="0" indent="-444500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</a:pPr>
            <a:r>
              <a:rPr lang="en" sz="3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The how of the split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1" name="Shape 81" descr="plan.jpg"/>
          <p:cNvPicPr preferRelativeResize="0"/>
          <p:nvPr/>
        </p:nvPicPr>
        <p:blipFill rotWithShape="1">
          <a:blip r:embed="rId3">
            <a:alphaModFix/>
          </a:blip>
          <a:srcRect l="3865" r="14234"/>
          <a:stretch/>
        </p:blipFill>
        <p:spPr>
          <a:xfrm>
            <a:off x="5713650" y="1759149"/>
            <a:ext cx="3177900" cy="3177899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2" name="Shape 82"/>
          <p:cNvSpPr txBox="1"/>
          <p:nvPr/>
        </p:nvSpPr>
        <p:spPr>
          <a:xfrm>
            <a:off x="4189650" y="2448350"/>
            <a:ext cx="513300" cy="4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CC4125"/>
                </a:solidFill>
                <a:highlight>
                  <a:srgbClr val="FFFFFF"/>
                </a:highlight>
              </a:rPr>
              <a:t>✔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5154975" y="1902400"/>
            <a:ext cx="448800" cy="4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CC4125"/>
                </a:solidFill>
                <a:highlight>
                  <a:srgbClr val="FFFFFF"/>
                </a:highlight>
              </a:rPr>
              <a:t>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042400" y="973050"/>
            <a:ext cx="5059200" cy="22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" I think there’s a world market for maybe Five "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782450" y="3255450"/>
            <a:ext cx="5579100" cy="73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C343D"/>
                </a:solidFill>
                <a:latin typeface="Bangers"/>
                <a:ea typeface="Bangers"/>
                <a:cs typeface="Bangers"/>
                <a:sym typeface="Bangers"/>
              </a:rPr>
              <a:t>~ Thomas Watson, chairman of IBM, 1943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2070450" y="1306950"/>
            <a:ext cx="4942200" cy="200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" It wasn’t designed for commerce and doesn’t gracefully accommodate new arrivals " 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967600" y="3569525"/>
            <a:ext cx="3147900" cy="6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C343D"/>
                </a:solidFill>
                <a:latin typeface="Bangers"/>
                <a:ea typeface="Bangers"/>
                <a:cs typeface="Bangers"/>
                <a:sym typeface="Bangers"/>
              </a:rPr>
              <a:t>~ Time magazine,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2070450" y="1383150"/>
            <a:ext cx="5052900" cy="190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/>
              <a:t>" A shoe is no longer a finished product but an endless process of reimagining our extended feet. In the intangible digital realm, nothing is static or fixed. Everything is becoming. "</a:t>
            </a:r>
            <a:r>
              <a:rPr lang="en" sz="2400"/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2331525" y="3569525"/>
            <a:ext cx="4239000" cy="6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C343D"/>
                </a:solidFill>
                <a:latin typeface="Bangers"/>
                <a:ea typeface="Bangers"/>
                <a:cs typeface="Bangers"/>
                <a:sym typeface="Bangers"/>
              </a:rPr>
              <a:t>~ KEvin Kelly </a:t>
            </a:r>
            <a:r>
              <a:rPr lang="en" sz="2400">
                <a:solidFill>
                  <a:schemeClr val="dk2"/>
                </a:solidFill>
                <a:latin typeface="Bangers"/>
                <a:ea typeface="Bangers"/>
                <a:cs typeface="Bangers"/>
                <a:sym typeface="Bangers"/>
              </a:rPr>
              <a:t>| </a:t>
            </a:r>
            <a:r>
              <a:rPr lang="en" sz="2400">
                <a:solidFill>
                  <a:srgbClr val="0C343D"/>
                </a:solidFill>
                <a:latin typeface="Bangers"/>
                <a:ea typeface="Bangers"/>
                <a:cs typeface="Bangers"/>
                <a:sym typeface="Bangers"/>
              </a:rPr>
              <a:t>The Inevitable,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636053320548273959-570203497_typicalsororitygir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Snapchat-flashy-features.jpg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9144000" cy="524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 idx="4294967295"/>
          </p:nvPr>
        </p:nvSpPr>
        <p:spPr>
          <a:xfrm>
            <a:off x="533400" y="2573942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0"/>
              <a:t>68 trillion</a:t>
            </a:r>
          </a:p>
        </p:txBody>
      </p:sp>
      <p:sp>
        <p:nvSpPr>
          <p:cNvPr id="113" name="Shape 113"/>
          <p:cNvSpPr/>
          <p:nvPr/>
        </p:nvSpPr>
        <p:spPr>
          <a:xfrm rot="-1065586">
            <a:off x="548059" y="749066"/>
            <a:ext cx="998273" cy="948465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148705">
            <a:off x="1623771" y="421708"/>
            <a:ext cx="603564" cy="57354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895552">
            <a:off x="7627469" y="3683273"/>
            <a:ext cx="998178" cy="948475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2271768">
            <a:off x="8384068" y="2526060"/>
            <a:ext cx="495134" cy="470769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140</Words>
  <Application>Microsoft Office PowerPoint</Application>
  <PresentationFormat>On-screen Show (16:9)</PresentationFormat>
  <Paragraphs>26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Titillium Web</vt:lpstr>
      <vt:lpstr>Bangers</vt:lpstr>
      <vt:lpstr>Arial</vt:lpstr>
      <vt:lpstr>Sniglet</vt:lpstr>
      <vt:lpstr>Jachimo template</vt:lpstr>
      <vt:lpstr>Tayken on </vt:lpstr>
      <vt:lpstr>Hello!</vt:lpstr>
      <vt:lpstr>PowerPoint Presentation</vt:lpstr>
      <vt:lpstr>WHAT’s THE PLAN?</vt:lpstr>
      <vt:lpstr>" I think there’s a world market for maybe Five " </vt:lpstr>
      <vt:lpstr>" It wasn’t designed for commerce and doesn’t gracefully accommodate new arrivals " </vt:lpstr>
      <vt:lpstr>" A shoe is no longer a finished product but an endless process of reimagining our extended feet. In the intangible digital realm, nothing is static or fixed. Everything is becoming. " </vt:lpstr>
      <vt:lpstr>PowerPoint Presentation</vt:lpstr>
      <vt:lpstr>68 trillion</vt:lpstr>
      <vt:lpstr>All in less Than 8k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Tayken on</dc:title>
  <dc:creator>Clabaugh, Kile</dc:creator>
  <cp:lastModifiedBy>Clabaugh, Kile</cp:lastModifiedBy>
  <cp:revision>5</cp:revision>
  <dcterms:modified xsi:type="dcterms:W3CDTF">2017-02-23T18:33:03Z</dcterms:modified>
</cp:coreProperties>
</file>